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9" r:id="rId2"/>
    <p:sldId id="265" r:id="rId3"/>
    <p:sldId id="275" r:id="rId4"/>
    <p:sldId id="276" r:id="rId5"/>
    <p:sldId id="280" r:id="rId6"/>
    <p:sldId id="278" r:id="rId7"/>
    <p:sldId id="279" r:id="rId8"/>
    <p:sldId id="277" r:id="rId9"/>
    <p:sldId id="283" r:id="rId10"/>
    <p:sldId id="285" r:id="rId11"/>
    <p:sldId id="284" r:id="rId12"/>
    <p:sldId id="286" r:id="rId1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B2"/>
    <a:srgbClr val="2673DE"/>
    <a:srgbClr val="F1F1F2"/>
    <a:srgbClr val="F2E000"/>
    <a:srgbClr val="F1E100"/>
    <a:srgbClr val="F2F2F2"/>
    <a:srgbClr val="002B49"/>
    <a:srgbClr val="009B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0EE33E-6A9E-4E7C-47E1-C4585BA98E68}" v="18" dt="2024-03-22T11:50:12.094"/>
    <p1510:client id="{4C12E5EE-47DF-4E34-952B-FD6EA3AE10F8}" v="3" dt="2024-03-21T17:33:27.3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76" autoAdjust="0"/>
    <p:restoredTop sz="91228" autoAdjust="0"/>
  </p:normalViewPr>
  <p:slideViewPr>
    <p:cSldViewPr>
      <p:cViewPr varScale="1">
        <p:scale>
          <a:sx n="116" d="100"/>
          <a:sy n="116" d="100"/>
        </p:scale>
        <p:origin x="86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8" d="100"/>
          <a:sy n="98" d="100"/>
        </p:scale>
        <p:origin x="351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A4466-D7D6-4171-888B-E45B7DA6933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14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DC6CC-E6C0-483D-8CDC-E5119CA3B5A6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EA88C-9BB5-49A6-B0C0-B678482F9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83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blue surface with a white stripe&#10;&#10;Description automatically generated with medium confidence">
            <a:extLst>
              <a:ext uri="{FF2B5EF4-FFF2-40B4-BE49-F238E27FC236}">
                <a16:creationId xmlns:a16="http://schemas.microsoft.com/office/drawing/2014/main" id="{45466642-53C0-D55C-5D25-820E4A88EF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267737"/>
            <a:ext cx="12191999" cy="3585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892636"/>
            <a:ext cx="10972800" cy="91079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1E1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803433"/>
            <a:ext cx="8534400" cy="1371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DEB1B-5E00-4C0E-9CD9-066948842C96}" type="datetime1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7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F80647-DA5D-A02F-2DEA-3E7EB74F4E05}"/>
              </a:ext>
            </a:extLst>
          </p:cNvPr>
          <p:cNvSpPr/>
          <p:nvPr userDrawn="1"/>
        </p:nvSpPr>
        <p:spPr>
          <a:xfrm>
            <a:off x="-11725" y="0"/>
            <a:ext cx="12203725" cy="6857999"/>
          </a:xfrm>
          <a:prstGeom prst="rect">
            <a:avLst/>
          </a:prstGeom>
          <a:solidFill>
            <a:srgbClr val="003D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F48BBC-21E3-A4DA-CD15-4B36C9987086}"/>
              </a:ext>
            </a:extLst>
          </p:cNvPr>
          <p:cNvGrpSpPr/>
          <p:nvPr userDrawn="1"/>
        </p:nvGrpSpPr>
        <p:grpSpPr>
          <a:xfrm>
            <a:off x="7162800" y="0"/>
            <a:ext cx="5029200" cy="6858000"/>
            <a:chOff x="7162800" y="0"/>
            <a:chExt cx="50292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C261839-AF48-8417-3DE0-8E3FEF1BB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6000"/>
            </a:blip>
            <a:srcRect l="5013" r="23876"/>
            <a:stretch/>
          </p:blipFill>
          <p:spPr>
            <a:xfrm>
              <a:off x="7315200" y="0"/>
              <a:ext cx="4876800" cy="685800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DE64EF6-0CAF-A12C-DF60-7E1C70539E96}"/>
                </a:ext>
              </a:extLst>
            </p:cNvPr>
            <p:cNvSpPr/>
            <p:nvPr userDrawn="1"/>
          </p:nvSpPr>
          <p:spPr>
            <a:xfrm>
              <a:off x="7162800" y="2133600"/>
              <a:ext cx="304800" cy="990600"/>
            </a:xfrm>
            <a:prstGeom prst="ellipse">
              <a:avLst/>
            </a:prstGeom>
            <a:solidFill>
              <a:srgbClr val="003D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9" name="Content Placeholder 3">
            <a:extLst>
              <a:ext uri="{FF2B5EF4-FFF2-40B4-BE49-F238E27FC236}">
                <a16:creationId xmlns:a16="http://schemas.microsoft.com/office/drawing/2014/main" id="{B3AE6265-A7C2-F5BD-3EA9-50911EA2749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72400" y="3808396"/>
            <a:ext cx="3810000" cy="195686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562" name="Content Placeholder 3">
            <a:extLst>
              <a:ext uri="{FF2B5EF4-FFF2-40B4-BE49-F238E27FC236}">
                <a16:creationId xmlns:a16="http://schemas.microsoft.com/office/drawing/2014/main" id="{DD699236-EDDA-FBCB-2CC6-EAD09351C2F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772400" y="5791200"/>
            <a:ext cx="3810000" cy="48060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563" name="Slide Number Placeholder 5">
            <a:extLst>
              <a:ext uri="{FF2B5EF4-FFF2-40B4-BE49-F238E27FC236}">
                <a16:creationId xmlns:a16="http://schemas.microsoft.com/office/drawing/2014/main" id="{DE27A859-8B16-7203-8124-2F0A3C16B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753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D2AC9D-D745-3100-579B-1C30B5A67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24200"/>
            <a:ext cx="5486400" cy="3231132"/>
          </a:xfrm>
          <a:prstGeom prst="rect">
            <a:avLst/>
          </a:prstGeom>
        </p:spPr>
        <p:txBody>
          <a:bodyPr/>
          <a:lstStyle>
            <a:lvl1pPr>
              <a:defRPr sz="23900" b="0" cap="none" baseline="0">
                <a:solidFill>
                  <a:srgbClr val="F2E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02.    </a:t>
            </a:r>
          </a:p>
        </p:txBody>
      </p:sp>
    </p:spTree>
    <p:extLst>
      <p:ext uri="{BB962C8B-B14F-4D97-AF65-F5344CB8AC3E}">
        <p14:creationId xmlns:p14="http://schemas.microsoft.com/office/powerpoint/2010/main" val="2283847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F80647-DA5D-A02F-2DEA-3E7EB74F4E05}"/>
              </a:ext>
            </a:extLst>
          </p:cNvPr>
          <p:cNvSpPr/>
          <p:nvPr userDrawn="1"/>
        </p:nvSpPr>
        <p:spPr>
          <a:xfrm>
            <a:off x="-11726" y="1"/>
            <a:ext cx="12203725" cy="6857999"/>
          </a:xfrm>
          <a:prstGeom prst="rect">
            <a:avLst/>
          </a:prstGeom>
          <a:solidFill>
            <a:srgbClr val="267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9" name="Content Placeholder 3">
            <a:extLst>
              <a:ext uri="{FF2B5EF4-FFF2-40B4-BE49-F238E27FC236}">
                <a16:creationId xmlns:a16="http://schemas.microsoft.com/office/drawing/2014/main" id="{B3AE6265-A7C2-F5BD-3EA9-50911EA2749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72400" y="3808396"/>
            <a:ext cx="3810000" cy="195686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562" name="Content Placeholder 3">
            <a:extLst>
              <a:ext uri="{FF2B5EF4-FFF2-40B4-BE49-F238E27FC236}">
                <a16:creationId xmlns:a16="http://schemas.microsoft.com/office/drawing/2014/main" id="{DD699236-EDDA-FBCB-2CC6-EAD09351C2F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772400" y="5791200"/>
            <a:ext cx="3810000" cy="48060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563" name="Slide Number Placeholder 5">
            <a:extLst>
              <a:ext uri="{FF2B5EF4-FFF2-40B4-BE49-F238E27FC236}">
                <a16:creationId xmlns:a16="http://schemas.microsoft.com/office/drawing/2014/main" id="{DE27A859-8B16-7203-8124-2F0A3C16B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753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769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F80647-DA5D-A02F-2DEA-3E7EB74F4E05}"/>
              </a:ext>
            </a:extLst>
          </p:cNvPr>
          <p:cNvSpPr/>
          <p:nvPr userDrawn="1"/>
        </p:nvSpPr>
        <p:spPr>
          <a:xfrm>
            <a:off x="-11726" y="1"/>
            <a:ext cx="12203725" cy="6857999"/>
          </a:xfrm>
          <a:prstGeom prst="rect">
            <a:avLst/>
          </a:prstGeom>
          <a:solidFill>
            <a:srgbClr val="003D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9" name="Content Placeholder 3">
            <a:extLst>
              <a:ext uri="{FF2B5EF4-FFF2-40B4-BE49-F238E27FC236}">
                <a16:creationId xmlns:a16="http://schemas.microsoft.com/office/drawing/2014/main" id="{B3AE6265-A7C2-F5BD-3EA9-50911EA2749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72400" y="3808396"/>
            <a:ext cx="3810000" cy="195686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562" name="Content Placeholder 3">
            <a:extLst>
              <a:ext uri="{FF2B5EF4-FFF2-40B4-BE49-F238E27FC236}">
                <a16:creationId xmlns:a16="http://schemas.microsoft.com/office/drawing/2014/main" id="{DD699236-EDDA-FBCB-2CC6-EAD09351C2F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772400" y="5791200"/>
            <a:ext cx="3810000" cy="48060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563" name="Slide Number Placeholder 5">
            <a:extLst>
              <a:ext uri="{FF2B5EF4-FFF2-40B4-BE49-F238E27FC236}">
                <a16:creationId xmlns:a16="http://schemas.microsoft.com/office/drawing/2014/main" id="{DE27A859-8B16-7203-8124-2F0A3C16B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753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914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F80647-DA5D-A02F-2DEA-3E7EB74F4E05}"/>
              </a:ext>
            </a:extLst>
          </p:cNvPr>
          <p:cNvSpPr/>
          <p:nvPr userDrawn="1"/>
        </p:nvSpPr>
        <p:spPr>
          <a:xfrm>
            <a:off x="-11726" y="1"/>
            <a:ext cx="12203725" cy="6857999"/>
          </a:xfrm>
          <a:prstGeom prst="rect">
            <a:avLst/>
          </a:prstGeom>
          <a:solidFill>
            <a:srgbClr val="F2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9" name="Content Placeholder 3">
            <a:extLst>
              <a:ext uri="{FF2B5EF4-FFF2-40B4-BE49-F238E27FC236}">
                <a16:creationId xmlns:a16="http://schemas.microsoft.com/office/drawing/2014/main" id="{B3AE6265-A7C2-F5BD-3EA9-50911EA2749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72400" y="3808396"/>
            <a:ext cx="3810000" cy="195686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4000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562" name="Content Placeholder 3">
            <a:extLst>
              <a:ext uri="{FF2B5EF4-FFF2-40B4-BE49-F238E27FC236}">
                <a16:creationId xmlns:a16="http://schemas.microsoft.com/office/drawing/2014/main" id="{DD699236-EDDA-FBCB-2CC6-EAD09351C2F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772400" y="5791200"/>
            <a:ext cx="3810000" cy="48060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2000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563" name="Slide Number Placeholder 5">
            <a:extLst>
              <a:ext uri="{FF2B5EF4-FFF2-40B4-BE49-F238E27FC236}">
                <a16:creationId xmlns:a16="http://schemas.microsoft.com/office/drawing/2014/main" id="{DE27A859-8B16-7203-8124-2F0A3C16B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753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688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Content Placeholder 3">
            <a:extLst>
              <a:ext uri="{FF2B5EF4-FFF2-40B4-BE49-F238E27FC236}">
                <a16:creationId xmlns:a16="http://schemas.microsoft.com/office/drawing/2014/main" id="{B3AE6265-A7C2-F5BD-3EA9-50911EA2749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72400" y="3808396"/>
            <a:ext cx="3810000" cy="195686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4000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562" name="Content Placeholder 3">
            <a:extLst>
              <a:ext uri="{FF2B5EF4-FFF2-40B4-BE49-F238E27FC236}">
                <a16:creationId xmlns:a16="http://schemas.microsoft.com/office/drawing/2014/main" id="{DD699236-EDDA-FBCB-2CC6-EAD09351C2F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772400" y="5791200"/>
            <a:ext cx="3810000" cy="48060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2000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563" name="Slide Number Placeholder 5">
            <a:extLst>
              <a:ext uri="{FF2B5EF4-FFF2-40B4-BE49-F238E27FC236}">
                <a16:creationId xmlns:a16="http://schemas.microsoft.com/office/drawing/2014/main" id="{DE27A859-8B16-7203-8124-2F0A3C16B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753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90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3892636"/>
            <a:ext cx="10972800" cy="91079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803433"/>
            <a:ext cx="8534400" cy="1371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673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DEB1B-5E00-4C0E-9CD9-066948842C96}" type="datetime1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19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 cap="none" baseline="0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3DB2"/>
              </a:buCl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4C264D-9FED-88C6-3EB2-A26C1D6036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180667"/>
            <a:ext cx="12192000" cy="67733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6804D1-1B4F-78BB-F7F6-5BECB9C7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753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49AC7BBD-CFB4-10B3-0E5C-9995F3BA25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3240" y="6260698"/>
            <a:ext cx="1011811" cy="40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64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2E0D14-CFBC-B4F4-4A8A-CA6D539E89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180667"/>
            <a:ext cx="12192000" cy="67733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03BDAB9-BBFF-E97C-C92B-75EFCC6C4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753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F94ACA-4F09-ACCB-6EA0-22440C0D91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6728510"/>
            <a:ext cx="12192000" cy="12949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BEC886D3-2D64-B74A-14B0-8E6AC12A4E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3240" y="6260698"/>
            <a:ext cx="1011811" cy="404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cap="none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6A634-5B27-4A48-8112-800EE50C2E98}" type="datetime1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7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9D567F3-8049-573E-8A60-03E0C554D1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180667"/>
            <a:ext cx="12192000" cy="677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 cap="none" baseline="0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5384800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3DB2"/>
              </a:buClr>
              <a:defRPr sz="2400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47800"/>
            <a:ext cx="5384800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3DB2"/>
              </a:buClr>
              <a:defRPr sz="2400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0539C-B8DD-4C33-B44E-BA021B48872D}" type="datetime1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8C87B9A5-DE28-A665-2D09-2E3E4C8757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90093" y="6305547"/>
            <a:ext cx="1011811" cy="40442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EED0D8C-4655-3C87-35C7-628B8826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753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16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92FB790-EA2B-A935-6445-EB61190BA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180667"/>
            <a:ext cx="12192000" cy="677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 cap="none" baseline="0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0126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87059"/>
            <a:ext cx="5386917" cy="3951288"/>
          </a:xfrm>
          <a:prstGeom prst="rect">
            <a:avLst/>
          </a:prstGeom>
        </p:spPr>
        <p:txBody>
          <a:bodyPr/>
          <a:lstStyle>
            <a:lvl1pPr>
              <a:buClr>
                <a:srgbClr val="003DB2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30126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87059"/>
            <a:ext cx="5389033" cy="3951288"/>
          </a:xfrm>
          <a:prstGeom prst="rect">
            <a:avLst/>
          </a:prstGeom>
        </p:spPr>
        <p:txBody>
          <a:bodyPr/>
          <a:lstStyle>
            <a:lvl1pPr>
              <a:buClr>
                <a:srgbClr val="003DB2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AB99D-6F91-420D-9FBF-41F1BC7A5617}" type="datetime1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5F824CD7-115C-3BF5-03C8-BD79233457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90094" y="6252376"/>
            <a:ext cx="1011811" cy="404425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892BEF3-9821-F871-4259-081C67139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753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2A85B0-D92B-B88D-E2E8-BCABDC9987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6728510"/>
            <a:ext cx="12192000" cy="12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52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E5D8AE-F343-AD4E-F98C-766358809463}"/>
              </a:ext>
            </a:extLst>
          </p:cNvPr>
          <p:cNvSpPr/>
          <p:nvPr userDrawn="1"/>
        </p:nvSpPr>
        <p:spPr>
          <a:xfrm>
            <a:off x="0" y="1"/>
            <a:ext cx="4064000" cy="4953000"/>
          </a:xfrm>
          <a:prstGeom prst="rect">
            <a:avLst/>
          </a:prstGeom>
          <a:solidFill>
            <a:srgbClr val="003D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1DEEE3-CB57-7D2A-1026-551D2FF6C8B8}"/>
              </a:ext>
            </a:extLst>
          </p:cNvPr>
          <p:cNvSpPr/>
          <p:nvPr userDrawn="1"/>
        </p:nvSpPr>
        <p:spPr>
          <a:xfrm>
            <a:off x="4064000" y="1"/>
            <a:ext cx="4064000" cy="4953000"/>
          </a:xfrm>
          <a:prstGeom prst="rect">
            <a:avLst/>
          </a:prstGeom>
          <a:solidFill>
            <a:srgbClr val="267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B57D51-D649-D5FB-20A5-F48FE192E428}"/>
              </a:ext>
            </a:extLst>
          </p:cNvPr>
          <p:cNvSpPr/>
          <p:nvPr userDrawn="1"/>
        </p:nvSpPr>
        <p:spPr>
          <a:xfrm>
            <a:off x="8128000" y="1"/>
            <a:ext cx="4064000" cy="4953000"/>
          </a:xfrm>
          <a:prstGeom prst="rect">
            <a:avLst/>
          </a:prstGeom>
          <a:solidFill>
            <a:srgbClr val="F2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2C984-2707-4D68-83F1-3D88314B56F0}" type="datetime1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86E81AC-0558-2065-8632-544B4DEA4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861" y="2065337"/>
            <a:ext cx="3048001" cy="2362200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00B0F0"/>
              </a:buClr>
              <a:buNone/>
              <a:defRPr sz="1400">
                <a:solidFill>
                  <a:srgbClr val="F2E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6CB5734-D6BD-ABB3-8694-0828114065D7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430393" y="2065337"/>
            <a:ext cx="3048001" cy="2362200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00B0F0"/>
              </a:buClr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E310210-FD2A-1D3B-30FB-6D7620E5C92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0002" y="2065337"/>
            <a:ext cx="3048001" cy="2362200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00B0F0"/>
              </a:buClr>
              <a:buNone/>
              <a:defRPr sz="1400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D2C30A1-3943-DDD3-0171-1C5523C00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4951707"/>
            <a:ext cx="12192000" cy="129490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7C21D10-FBD8-1F08-9138-98A40CDC0E0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13861" y="5236052"/>
            <a:ext cx="7944339" cy="1374532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rgbClr val="00B0F0"/>
              </a:buClr>
              <a:buNone/>
              <a:defRPr sz="1400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50CC72-C027-E7DE-C545-66A528FA2F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93240" y="6262468"/>
            <a:ext cx="1011811" cy="404424"/>
          </a:xfrm>
          <a:prstGeom prst="rect">
            <a:avLst/>
          </a:prstGeom>
        </p:spPr>
      </p:pic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8BE4AC1-D0C1-1B82-B170-0BF1E8B5FB2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411636" y="768472"/>
            <a:ext cx="3048001" cy="1036636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00B0F0"/>
              </a:buClr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282F0E26-BA38-0234-26E7-5D79A550045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30137" y="768472"/>
            <a:ext cx="3048001" cy="1036636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00B0F0"/>
              </a:buClr>
              <a:buNone/>
              <a:defRPr sz="2800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2108342-6BE5-6143-A78E-12E0075549A2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525923" y="768472"/>
            <a:ext cx="3048001" cy="1036636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00B0F0"/>
              </a:buClr>
              <a:buNone/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FA33B6A6-6C65-D070-46B9-4EB63716076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220200" y="63753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04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E5D8AE-F343-AD4E-F98C-766358809463}"/>
              </a:ext>
            </a:extLst>
          </p:cNvPr>
          <p:cNvSpPr/>
          <p:nvPr userDrawn="1"/>
        </p:nvSpPr>
        <p:spPr>
          <a:xfrm>
            <a:off x="0" y="2667000"/>
            <a:ext cx="4064000" cy="4191000"/>
          </a:xfrm>
          <a:prstGeom prst="rect">
            <a:avLst/>
          </a:prstGeom>
          <a:solidFill>
            <a:srgbClr val="003D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1DEEE3-CB57-7D2A-1026-551D2FF6C8B8}"/>
              </a:ext>
            </a:extLst>
          </p:cNvPr>
          <p:cNvSpPr/>
          <p:nvPr userDrawn="1"/>
        </p:nvSpPr>
        <p:spPr>
          <a:xfrm>
            <a:off x="4064000" y="2667000"/>
            <a:ext cx="4064000" cy="4191000"/>
          </a:xfrm>
          <a:prstGeom prst="rect">
            <a:avLst/>
          </a:prstGeom>
          <a:solidFill>
            <a:srgbClr val="267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B57D51-D649-D5FB-20A5-F48FE192E428}"/>
              </a:ext>
            </a:extLst>
          </p:cNvPr>
          <p:cNvSpPr/>
          <p:nvPr userDrawn="1"/>
        </p:nvSpPr>
        <p:spPr>
          <a:xfrm>
            <a:off x="8128000" y="2667000"/>
            <a:ext cx="4064000" cy="4191000"/>
          </a:xfrm>
          <a:prstGeom prst="rect">
            <a:avLst/>
          </a:prstGeom>
          <a:solidFill>
            <a:srgbClr val="F2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2C984-2707-4D68-83F1-3D88314B56F0}" type="datetime1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86E81AC-0558-2065-8632-544B4DEA4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861" y="4343399"/>
            <a:ext cx="3048001" cy="2057401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00B0F0"/>
              </a:buClr>
              <a:buNone/>
              <a:defRPr sz="1400">
                <a:solidFill>
                  <a:srgbClr val="F2E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6CB5734-D6BD-ABB3-8694-0828114065D7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430393" y="4343399"/>
            <a:ext cx="3048001" cy="2057401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00B0F0"/>
              </a:buClr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E310210-FD2A-1D3B-30FB-6D7620E5C92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0002" y="4343399"/>
            <a:ext cx="3048001" cy="2057401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00B0F0"/>
              </a:buClr>
              <a:buNone/>
              <a:defRPr sz="1400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0F3BFA07-3DCC-B0BB-4D56-8656E34444A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411636" y="3087516"/>
            <a:ext cx="3048001" cy="1036636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00B0F0"/>
              </a:buClr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EF5AB699-C5D3-D416-0719-551E01A1014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630137" y="3087516"/>
            <a:ext cx="3048001" cy="1036636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00B0F0"/>
              </a:buClr>
              <a:buNone/>
              <a:defRPr sz="2800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3642CC8B-C7DC-6A4C-CE81-5702C87A97EC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525923" y="3087516"/>
            <a:ext cx="3048001" cy="1036636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00B0F0"/>
              </a:buClr>
              <a:buNone/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297A601-4322-DBAF-F3BF-9E51CB6AA67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220200" y="63753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016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F80647-DA5D-A02F-2DEA-3E7EB74F4E05}"/>
              </a:ext>
            </a:extLst>
          </p:cNvPr>
          <p:cNvSpPr/>
          <p:nvPr userDrawn="1"/>
        </p:nvSpPr>
        <p:spPr>
          <a:xfrm>
            <a:off x="-11726" y="1"/>
            <a:ext cx="12203725" cy="6857999"/>
          </a:xfrm>
          <a:prstGeom prst="rect">
            <a:avLst/>
          </a:prstGeom>
          <a:solidFill>
            <a:srgbClr val="267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3" name="Graphic 24">
            <a:extLst>
              <a:ext uri="{FF2B5EF4-FFF2-40B4-BE49-F238E27FC236}">
                <a16:creationId xmlns:a16="http://schemas.microsoft.com/office/drawing/2014/main" id="{9D4719EA-5B0F-51D5-16B9-4C27B060BBA9}"/>
              </a:ext>
            </a:extLst>
          </p:cNvPr>
          <p:cNvGrpSpPr/>
          <p:nvPr userDrawn="1"/>
        </p:nvGrpSpPr>
        <p:grpSpPr>
          <a:xfrm>
            <a:off x="-2515222" y="-220301"/>
            <a:ext cx="4306778" cy="732515"/>
            <a:chOff x="-2515222" y="-220301"/>
            <a:chExt cx="4306778" cy="732515"/>
          </a:xfrm>
          <a:solidFill>
            <a:schemeClr val="bg1">
              <a:alpha val="12000"/>
            </a:schemeClr>
          </a:solidFill>
        </p:grpSpPr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FBAC5B88-B2C4-18DC-322D-855AF0208FA3}"/>
                </a:ext>
              </a:extLst>
            </p:cNvPr>
            <p:cNvSpPr/>
            <p:nvPr/>
          </p:nvSpPr>
          <p:spPr>
            <a:xfrm>
              <a:off x="-2515222" y="-220301"/>
              <a:ext cx="2153389" cy="610292"/>
            </a:xfrm>
            <a:custGeom>
              <a:avLst/>
              <a:gdLst>
                <a:gd name="connsiteX0" fmla="*/ 2153390 w 2153389"/>
                <a:gd name="connsiteY0" fmla="*/ 298201 h 610292"/>
                <a:gd name="connsiteX1" fmla="*/ 1981713 w 2153389"/>
                <a:gd name="connsiteY1" fmla="*/ 410944 h 610292"/>
                <a:gd name="connsiteX2" fmla="*/ 1715230 w 2153389"/>
                <a:gd name="connsiteY2" fmla="*/ 476539 h 610292"/>
                <a:gd name="connsiteX3" fmla="*/ 1519723 w 2153389"/>
                <a:gd name="connsiteY3" fmla="*/ 446560 h 610292"/>
                <a:gd name="connsiteX4" fmla="*/ 1480263 w 2153389"/>
                <a:gd name="connsiteY4" fmla="*/ 434004 h 610292"/>
                <a:gd name="connsiteX5" fmla="*/ 1018530 w 2153389"/>
                <a:gd name="connsiteY5" fmla="*/ 211081 h 610292"/>
                <a:gd name="connsiteX6" fmla="*/ 1012636 w 2153389"/>
                <a:gd name="connsiteY6" fmla="*/ 208262 h 610292"/>
                <a:gd name="connsiteX7" fmla="*/ 978813 w 2153389"/>
                <a:gd name="connsiteY7" fmla="*/ 188533 h 610292"/>
                <a:gd name="connsiteX8" fmla="*/ 940634 w 2153389"/>
                <a:gd name="connsiteY8" fmla="*/ 167009 h 610292"/>
                <a:gd name="connsiteX9" fmla="*/ 769 w 2153389"/>
                <a:gd name="connsiteY9" fmla="*/ 106282 h 610292"/>
                <a:gd name="connsiteX10" fmla="*/ 0 w 2153389"/>
                <a:gd name="connsiteY10" fmla="*/ 109356 h 610292"/>
                <a:gd name="connsiteX11" fmla="*/ 0 w 2153389"/>
                <a:gd name="connsiteY11" fmla="*/ 176233 h 610292"/>
                <a:gd name="connsiteX12" fmla="*/ 214468 w 2153389"/>
                <a:gd name="connsiteY12" fmla="*/ 129342 h 610292"/>
                <a:gd name="connsiteX13" fmla="*/ 737953 w 2153389"/>
                <a:gd name="connsiteY13" fmla="*/ 255153 h 610292"/>
                <a:gd name="connsiteX14" fmla="*/ 901431 w 2153389"/>
                <a:gd name="connsiteY14" fmla="*/ 342529 h 610292"/>
                <a:gd name="connsiteX15" fmla="*/ 940634 w 2153389"/>
                <a:gd name="connsiteY15" fmla="*/ 365334 h 610292"/>
                <a:gd name="connsiteX16" fmla="*/ 1101806 w 2153389"/>
                <a:gd name="connsiteY16" fmla="*/ 450660 h 610292"/>
                <a:gd name="connsiteX17" fmla="*/ 1277326 w 2153389"/>
                <a:gd name="connsiteY17" fmla="*/ 527274 h 610292"/>
                <a:gd name="connsiteX18" fmla="*/ 1669876 w 2153389"/>
                <a:gd name="connsiteY18" fmla="*/ 609781 h 610292"/>
                <a:gd name="connsiteX19" fmla="*/ 2009130 w 2153389"/>
                <a:gd name="connsiteY19" fmla="*/ 489608 h 610292"/>
                <a:gd name="connsiteX20" fmla="*/ 2153133 w 2153389"/>
                <a:gd name="connsiteY20" fmla="*/ 366359 h 610292"/>
                <a:gd name="connsiteX21" fmla="*/ 2153133 w 2153389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9" h="610292">
                  <a:moveTo>
                    <a:pt x="2153390" y="298201"/>
                  </a:moveTo>
                  <a:cubicBezTo>
                    <a:pt x="2093943" y="346373"/>
                    <a:pt x="2037059" y="383270"/>
                    <a:pt x="1981713" y="410944"/>
                  </a:cubicBezTo>
                  <a:cubicBezTo>
                    <a:pt x="1888956" y="457066"/>
                    <a:pt x="1801068" y="476283"/>
                    <a:pt x="1715230" y="476539"/>
                  </a:cubicBezTo>
                  <a:cubicBezTo>
                    <a:pt x="1649121" y="476539"/>
                    <a:pt x="1584294" y="465522"/>
                    <a:pt x="1519723" y="446560"/>
                  </a:cubicBezTo>
                  <a:cubicBezTo>
                    <a:pt x="1506655" y="442717"/>
                    <a:pt x="1493331" y="438361"/>
                    <a:pt x="1480263" y="434004"/>
                  </a:cubicBezTo>
                  <a:cubicBezTo>
                    <a:pt x="1331648" y="383014"/>
                    <a:pt x="1182519" y="294614"/>
                    <a:pt x="1018530" y="211081"/>
                  </a:cubicBezTo>
                  <a:lnTo>
                    <a:pt x="1012636" y="208262"/>
                  </a:lnTo>
                  <a:cubicBezTo>
                    <a:pt x="1001362" y="201601"/>
                    <a:pt x="990087" y="194939"/>
                    <a:pt x="978813" y="188533"/>
                  </a:cubicBezTo>
                  <a:cubicBezTo>
                    <a:pt x="966001" y="181102"/>
                    <a:pt x="953446" y="173927"/>
                    <a:pt x="940634" y="167009"/>
                  </a:cubicBezTo>
                  <a:cubicBezTo>
                    <a:pt x="608812" y="-15430"/>
                    <a:pt x="307737" y="-66932"/>
                    <a:pt x="769" y="106282"/>
                  </a:cubicBezTo>
                  <a:cubicBezTo>
                    <a:pt x="512" y="107306"/>
                    <a:pt x="256" y="108331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1" y="133442"/>
                    <a:pt x="214468" y="129342"/>
                  </a:cubicBezTo>
                  <a:cubicBezTo>
                    <a:pt x="401775" y="118581"/>
                    <a:pt x="583701" y="180589"/>
                    <a:pt x="737953" y="255153"/>
                  </a:cubicBezTo>
                  <a:cubicBezTo>
                    <a:pt x="796888" y="283595"/>
                    <a:pt x="851721" y="313831"/>
                    <a:pt x="901431" y="342529"/>
                  </a:cubicBezTo>
                  <a:cubicBezTo>
                    <a:pt x="915011" y="350472"/>
                    <a:pt x="928079" y="357903"/>
                    <a:pt x="940634" y="365334"/>
                  </a:cubicBezTo>
                  <a:cubicBezTo>
                    <a:pt x="994444" y="396338"/>
                    <a:pt x="1041078" y="422474"/>
                    <a:pt x="1101806" y="450660"/>
                  </a:cubicBezTo>
                  <a:cubicBezTo>
                    <a:pt x="1162021" y="478589"/>
                    <a:pt x="1220442" y="504725"/>
                    <a:pt x="1277326" y="527274"/>
                  </a:cubicBezTo>
                  <a:cubicBezTo>
                    <a:pt x="1413898" y="581083"/>
                    <a:pt x="1542784" y="614906"/>
                    <a:pt x="1669876" y="609781"/>
                  </a:cubicBezTo>
                  <a:cubicBezTo>
                    <a:pt x="1782875" y="605169"/>
                    <a:pt x="1894593" y="569552"/>
                    <a:pt x="2009130" y="489608"/>
                  </a:cubicBezTo>
                  <a:cubicBezTo>
                    <a:pt x="2056533" y="456553"/>
                    <a:pt x="2104449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06C1602-1340-C5F1-A0A5-F0CD45A5E43A}"/>
                </a:ext>
              </a:extLst>
            </p:cNvPr>
            <p:cNvSpPr/>
            <p:nvPr/>
          </p:nvSpPr>
          <p:spPr>
            <a:xfrm>
              <a:off x="-361832" y="-98078"/>
              <a:ext cx="2153388" cy="610292"/>
            </a:xfrm>
            <a:custGeom>
              <a:avLst/>
              <a:gdLst>
                <a:gd name="connsiteX0" fmla="*/ 2153389 w 2153388"/>
                <a:gd name="connsiteY0" fmla="*/ 298201 h 610292"/>
                <a:gd name="connsiteX1" fmla="*/ 1981713 w 2153388"/>
                <a:gd name="connsiteY1" fmla="*/ 410944 h 610292"/>
                <a:gd name="connsiteX2" fmla="*/ 1715230 w 2153388"/>
                <a:gd name="connsiteY2" fmla="*/ 476540 h 610292"/>
                <a:gd name="connsiteX3" fmla="*/ 1519723 w 2153388"/>
                <a:gd name="connsiteY3" fmla="*/ 446560 h 610292"/>
                <a:gd name="connsiteX4" fmla="*/ 1480263 w 2153388"/>
                <a:gd name="connsiteY4" fmla="*/ 434005 h 610292"/>
                <a:gd name="connsiteX5" fmla="*/ 1018530 w 2153388"/>
                <a:gd name="connsiteY5" fmla="*/ 211081 h 610292"/>
                <a:gd name="connsiteX6" fmla="*/ 1012636 w 2153388"/>
                <a:gd name="connsiteY6" fmla="*/ 208263 h 610292"/>
                <a:gd name="connsiteX7" fmla="*/ 978813 w 2153388"/>
                <a:gd name="connsiteY7" fmla="*/ 188533 h 610292"/>
                <a:gd name="connsiteX8" fmla="*/ 940634 w 2153388"/>
                <a:gd name="connsiteY8" fmla="*/ 167009 h 610292"/>
                <a:gd name="connsiteX9" fmla="*/ 769 w 2153388"/>
                <a:gd name="connsiteY9" fmla="*/ 106282 h 610292"/>
                <a:gd name="connsiteX10" fmla="*/ 0 w 2153388"/>
                <a:gd name="connsiteY10" fmla="*/ 109356 h 610292"/>
                <a:gd name="connsiteX11" fmla="*/ 0 w 2153388"/>
                <a:gd name="connsiteY11" fmla="*/ 176233 h 610292"/>
                <a:gd name="connsiteX12" fmla="*/ 214468 w 2153388"/>
                <a:gd name="connsiteY12" fmla="*/ 129343 h 610292"/>
                <a:gd name="connsiteX13" fmla="*/ 737953 w 2153388"/>
                <a:gd name="connsiteY13" fmla="*/ 255153 h 610292"/>
                <a:gd name="connsiteX14" fmla="*/ 901431 w 2153388"/>
                <a:gd name="connsiteY14" fmla="*/ 342529 h 610292"/>
                <a:gd name="connsiteX15" fmla="*/ 940634 w 2153388"/>
                <a:gd name="connsiteY15" fmla="*/ 365334 h 610292"/>
                <a:gd name="connsiteX16" fmla="*/ 1101806 w 2153388"/>
                <a:gd name="connsiteY16" fmla="*/ 450660 h 610292"/>
                <a:gd name="connsiteX17" fmla="*/ 1277325 w 2153388"/>
                <a:gd name="connsiteY17" fmla="*/ 527274 h 610292"/>
                <a:gd name="connsiteX18" fmla="*/ 1669876 w 2153388"/>
                <a:gd name="connsiteY18" fmla="*/ 609781 h 610292"/>
                <a:gd name="connsiteX19" fmla="*/ 2009129 w 2153388"/>
                <a:gd name="connsiteY19" fmla="*/ 489607 h 610292"/>
                <a:gd name="connsiteX20" fmla="*/ 2153133 w 2153388"/>
                <a:gd name="connsiteY20" fmla="*/ 366359 h 610292"/>
                <a:gd name="connsiteX21" fmla="*/ 2153133 w 2153388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8" h="610292">
                  <a:moveTo>
                    <a:pt x="2153389" y="298201"/>
                  </a:moveTo>
                  <a:cubicBezTo>
                    <a:pt x="2093943" y="346373"/>
                    <a:pt x="2037059" y="383270"/>
                    <a:pt x="1981713" y="410944"/>
                  </a:cubicBezTo>
                  <a:cubicBezTo>
                    <a:pt x="1888956" y="457066"/>
                    <a:pt x="1801067" y="476283"/>
                    <a:pt x="1715230" y="476540"/>
                  </a:cubicBezTo>
                  <a:cubicBezTo>
                    <a:pt x="1649121" y="476540"/>
                    <a:pt x="1584294" y="465521"/>
                    <a:pt x="1519723" y="446560"/>
                  </a:cubicBezTo>
                  <a:cubicBezTo>
                    <a:pt x="1506655" y="442716"/>
                    <a:pt x="1493331" y="438361"/>
                    <a:pt x="1480263" y="434005"/>
                  </a:cubicBezTo>
                  <a:cubicBezTo>
                    <a:pt x="1331648" y="383014"/>
                    <a:pt x="1182519" y="294613"/>
                    <a:pt x="1018530" y="211081"/>
                  </a:cubicBezTo>
                  <a:lnTo>
                    <a:pt x="1012636" y="208263"/>
                  </a:lnTo>
                  <a:cubicBezTo>
                    <a:pt x="1001362" y="201601"/>
                    <a:pt x="990087" y="194938"/>
                    <a:pt x="978813" y="188533"/>
                  </a:cubicBezTo>
                  <a:cubicBezTo>
                    <a:pt x="966001" y="181102"/>
                    <a:pt x="953446" y="173927"/>
                    <a:pt x="940634" y="167009"/>
                  </a:cubicBezTo>
                  <a:cubicBezTo>
                    <a:pt x="608811" y="-15429"/>
                    <a:pt x="307736" y="-66933"/>
                    <a:pt x="769" y="106282"/>
                  </a:cubicBezTo>
                  <a:cubicBezTo>
                    <a:pt x="512" y="107306"/>
                    <a:pt x="256" y="108332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0" y="133442"/>
                    <a:pt x="214468" y="129343"/>
                  </a:cubicBezTo>
                  <a:cubicBezTo>
                    <a:pt x="401775" y="118581"/>
                    <a:pt x="583701" y="180589"/>
                    <a:pt x="737953" y="255153"/>
                  </a:cubicBezTo>
                  <a:cubicBezTo>
                    <a:pt x="796887" y="283595"/>
                    <a:pt x="851721" y="313831"/>
                    <a:pt x="901431" y="342529"/>
                  </a:cubicBezTo>
                  <a:cubicBezTo>
                    <a:pt x="915011" y="350473"/>
                    <a:pt x="928079" y="357903"/>
                    <a:pt x="940634" y="365334"/>
                  </a:cubicBezTo>
                  <a:cubicBezTo>
                    <a:pt x="994444" y="396338"/>
                    <a:pt x="1041078" y="422474"/>
                    <a:pt x="1101806" y="450660"/>
                  </a:cubicBezTo>
                  <a:cubicBezTo>
                    <a:pt x="1162020" y="478589"/>
                    <a:pt x="1220441" y="504725"/>
                    <a:pt x="1277325" y="527274"/>
                  </a:cubicBezTo>
                  <a:cubicBezTo>
                    <a:pt x="1413898" y="581083"/>
                    <a:pt x="1542784" y="614906"/>
                    <a:pt x="1669876" y="609781"/>
                  </a:cubicBezTo>
                  <a:cubicBezTo>
                    <a:pt x="1782875" y="605169"/>
                    <a:pt x="1894593" y="569553"/>
                    <a:pt x="2009129" y="489607"/>
                  </a:cubicBezTo>
                  <a:cubicBezTo>
                    <a:pt x="2056533" y="456553"/>
                    <a:pt x="2104448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6" name="Graphic 24">
            <a:extLst>
              <a:ext uri="{FF2B5EF4-FFF2-40B4-BE49-F238E27FC236}">
                <a16:creationId xmlns:a16="http://schemas.microsoft.com/office/drawing/2014/main" id="{80EEF486-394A-3D7F-8506-A6231A36D26E}"/>
              </a:ext>
            </a:extLst>
          </p:cNvPr>
          <p:cNvGrpSpPr/>
          <p:nvPr/>
        </p:nvGrpSpPr>
        <p:grpSpPr>
          <a:xfrm>
            <a:off x="1791556" y="24145"/>
            <a:ext cx="4306779" cy="732516"/>
            <a:chOff x="1791556" y="24145"/>
            <a:chExt cx="4306779" cy="732516"/>
          </a:xfrm>
          <a:solidFill>
            <a:schemeClr val="bg1">
              <a:alpha val="12000"/>
            </a:schemeClr>
          </a:solidFill>
        </p:grpSpPr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6E4A2DFD-A80A-4136-DF53-724C4D2ECC79}"/>
                </a:ext>
              </a:extLst>
            </p:cNvPr>
            <p:cNvSpPr/>
            <p:nvPr/>
          </p:nvSpPr>
          <p:spPr>
            <a:xfrm>
              <a:off x="1791556" y="24145"/>
              <a:ext cx="2153390" cy="610292"/>
            </a:xfrm>
            <a:custGeom>
              <a:avLst/>
              <a:gdLst>
                <a:gd name="connsiteX0" fmla="*/ 2153391 w 2153390"/>
                <a:gd name="connsiteY0" fmla="*/ 298201 h 610292"/>
                <a:gd name="connsiteX1" fmla="*/ 1981713 w 2153390"/>
                <a:gd name="connsiteY1" fmla="*/ 410944 h 610292"/>
                <a:gd name="connsiteX2" fmla="*/ 1715230 w 2153390"/>
                <a:gd name="connsiteY2" fmla="*/ 476540 h 610292"/>
                <a:gd name="connsiteX3" fmla="*/ 1519723 w 2153390"/>
                <a:gd name="connsiteY3" fmla="*/ 446560 h 610292"/>
                <a:gd name="connsiteX4" fmla="*/ 1480264 w 2153390"/>
                <a:gd name="connsiteY4" fmla="*/ 434005 h 610292"/>
                <a:gd name="connsiteX5" fmla="*/ 1018530 w 2153390"/>
                <a:gd name="connsiteY5" fmla="*/ 211081 h 610292"/>
                <a:gd name="connsiteX6" fmla="*/ 1012637 w 2153390"/>
                <a:gd name="connsiteY6" fmla="*/ 208263 h 610292"/>
                <a:gd name="connsiteX7" fmla="*/ 978814 w 2153390"/>
                <a:gd name="connsiteY7" fmla="*/ 188533 h 610292"/>
                <a:gd name="connsiteX8" fmla="*/ 940635 w 2153390"/>
                <a:gd name="connsiteY8" fmla="*/ 167009 h 610292"/>
                <a:gd name="connsiteX9" fmla="*/ 769 w 2153390"/>
                <a:gd name="connsiteY9" fmla="*/ 106281 h 610292"/>
                <a:gd name="connsiteX10" fmla="*/ 0 w 2153390"/>
                <a:gd name="connsiteY10" fmla="*/ 109357 h 610292"/>
                <a:gd name="connsiteX11" fmla="*/ 0 w 2153390"/>
                <a:gd name="connsiteY11" fmla="*/ 176234 h 610292"/>
                <a:gd name="connsiteX12" fmla="*/ 214468 w 2153390"/>
                <a:gd name="connsiteY12" fmla="*/ 129343 h 610292"/>
                <a:gd name="connsiteX13" fmla="*/ 737953 w 2153390"/>
                <a:gd name="connsiteY13" fmla="*/ 255154 h 610292"/>
                <a:gd name="connsiteX14" fmla="*/ 901431 w 2153390"/>
                <a:gd name="connsiteY14" fmla="*/ 342529 h 610292"/>
                <a:gd name="connsiteX15" fmla="*/ 940635 w 2153390"/>
                <a:gd name="connsiteY15" fmla="*/ 365334 h 610292"/>
                <a:gd name="connsiteX16" fmla="*/ 1101806 w 2153390"/>
                <a:gd name="connsiteY16" fmla="*/ 450660 h 610292"/>
                <a:gd name="connsiteX17" fmla="*/ 1277327 w 2153390"/>
                <a:gd name="connsiteY17" fmla="*/ 527274 h 610292"/>
                <a:gd name="connsiteX18" fmla="*/ 1669876 w 2153390"/>
                <a:gd name="connsiteY18" fmla="*/ 609781 h 610292"/>
                <a:gd name="connsiteX19" fmla="*/ 2009131 w 2153390"/>
                <a:gd name="connsiteY19" fmla="*/ 489608 h 610292"/>
                <a:gd name="connsiteX20" fmla="*/ 2153134 w 2153390"/>
                <a:gd name="connsiteY20" fmla="*/ 366359 h 610292"/>
                <a:gd name="connsiteX21" fmla="*/ 2153134 w 2153390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90" h="610292">
                  <a:moveTo>
                    <a:pt x="2153391" y="298201"/>
                  </a:moveTo>
                  <a:cubicBezTo>
                    <a:pt x="2093944" y="346373"/>
                    <a:pt x="2037059" y="383271"/>
                    <a:pt x="1981713" y="410944"/>
                  </a:cubicBezTo>
                  <a:cubicBezTo>
                    <a:pt x="1888957" y="457066"/>
                    <a:pt x="1801069" y="476283"/>
                    <a:pt x="1715230" y="476540"/>
                  </a:cubicBezTo>
                  <a:cubicBezTo>
                    <a:pt x="1649121" y="476540"/>
                    <a:pt x="1584295" y="465521"/>
                    <a:pt x="1519723" y="446560"/>
                  </a:cubicBezTo>
                  <a:cubicBezTo>
                    <a:pt x="1506655" y="442717"/>
                    <a:pt x="1493332" y="438361"/>
                    <a:pt x="1480264" y="434005"/>
                  </a:cubicBezTo>
                  <a:cubicBezTo>
                    <a:pt x="1331648" y="383014"/>
                    <a:pt x="1182520" y="294614"/>
                    <a:pt x="1018530" y="211081"/>
                  </a:cubicBezTo>
                  <a:lnTo>
                    <a:pt x="1012637" y="208263"/>
                  </a:lnTo>
                  <a:cubicBezTo>
                    <a:pt x="1001362" y="201601"/>
                    <a:pt x="990088" y="194939"/>
                    <a:pt x="978814" y="188533"/>
                  </a:cubicBezTo>
                  <a:cubicBezTo>
                    <a:pt x="966002" y="181102"/>
                    <a:pt x="953447" y="173927"/>
                    <a:pt x="940635" y="167009"/>
                  </a:cubicBezTo>
                  <a:cubicBezTo>
                    <a:pt x="608812" y="-15430"/>
                    <a:pt x="307737" y="-66932"/>
                    <a:pt x="769" y="106281"/>
                  </a:cubicBezTo>
                  <a:cubicBezTo>
                    <a:pt x="513" y="107307"/>
                    <a:pt x="256" y="108331"/>
                    <a:pt x="0" y="109357"/>
                  </a:cubicBezTo>
                  <a:lnTo>
                    <a:pt x="0" y="176234"/>
                  </a:lnTo>
                  <a:cubicBezTo>
                    <a:pt x="71489" y="147792"/>
                    <a:pt x="143491" y="133443"/>
                    <a:pt x="214468" y="129343"/>
                  </a:cubicBezTo>
                  <a:cubicBezTo>
                    <a:pt x="401775" y="118581"/>
                    <a:pt x="583702" y="180590"/>
                    <a:pt x="737953" y="255154"/>
                  </a:cubicBezTo>
                  <a:cubicBezTo>
                    <a:pt x="796888" y="283596"/>
                    <a:pt x="851721" y="313831"/>
                    <a:pt x="901431" y="342529"/>
                  </a:cubicBezTo>
                  <a:cubicBezTo>
                    <a:pt x="915012" y="350472"/>
                    <a:pt x="928080" y="357903"/>
                    <a:pt x="940635" y="365334"/>
                  </a:cubicBezTo>
                  <a:cubicBezTo>
                    <a:pt x="994444" y="396338"/>
                    <a:pt x="1041078" y="422474"/>
                    <a:pt x="1101806" y="450660"/>
                  </a:cubicBezTo>
                  <a:cubicBezTo>
                    <a:pt x="1162022" y="478589"/>
                    <a:pt x="1220442" y="504725"/>
                    <a:pt x="1277327" y="527274"/>
                  </a:cubicBezTo>
                  <a:cubicBezTo>
                    <a:pt x="1413898" y="581083"/>
                    <a:pt x="1542785" y="614906"/>
                    <a:pt x="1669876" y="609781"/>
                  </a:cubicBezTo>
                  <a:cubicBezTo>
                    <a:pt x="1782876" y="605169"/>
                    <a:pt x="1894593" y="569552"/>
                    <a:pt x="2009131" y="489608"/>
                  </a:cubicBezTo>
                  <a:cubicBezTo>
                    <a:pt x="2056533" y="456554"/>
                    <a:pt x="2104449" y="415812"/>
                    <a:pt x="2153134" y="366359"/>
                  </a:cubicBezTo>
                  <a:lnTo>
                    <a:pt x="2153134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A8889D6A-4846-FB64-0CF0-0DA207645E40}"/>
                </a:ext>
              </a:extLst>
            </p:cNvPr>
            <p:cNvSpPr/>
            <p:nvPr/>
          </p:nvSpPr>
          <p:spPr>
            <a:xfrm>
              <a:off x="3944946" y="146369"/>
              <a:ext cx="2153388" cy="610292"/>
            </a:xfrm>
            <a:custGeom>
              <a:avLst/>
              <a:gdLst>
                <a:gd name="connsiteX0" fmla="*/ 2153389 w 2153388"/>
                <a:gd name="connsiteY0" fmla="*/ 298201 h 610292"/>
                <a:gd name="connsiteX1" fmla="*/ 1981712 w 2153388"/>
                <a:gd name="connsiteY1" fmla="*/ 410944 h 610292"/>
                <a:gd name="connsiteX2" fmla="*/ 1715228 w 2153388"/>
                <a:gd name="connsiteY2" fmla="*/ 476539 h 610292"/>
                <a:gd name="connsiteX3" fmla="*/ 1519723 w 2153388"/>
                <a:gd name="connsiteY3" fmla="*/ 446560 h 610292"/>
                <a:gd name="connsiteX4" fmla="*/ 1480262 w 2153388"/>
                <a:gd name="connsiteY4" fmla="*/ 434005 h 610292"/>
                <a:gd name="connsiteX5" fmla="*/ 1018530 w 2153388"/>
                <a:gd name="connsiteY5" fmla="*/ 211081 h 610292"/>
                <a:gd name="connsiteX6" fmla="*/ 1012635 w 2153388"/>
                <a:gd name="connsiteY6" fmla="*/ 208262 h 610292"/>
                <a:gd name="connsiteX7" fmla="*/ 978812 w 2153388"/>
                <a:gd name="connsiteY7" fmla="*/ 188533 h 610292"/>
                <a:gd name="connsiteX8" fmla="*/ 940634 w 2153388"/>
                <a:gd name="connsiteY8" fmla="*/ 167009 h 610292"/>
                <a:gd name="connsiteX9" fmla="*/ 768 w 2153388"/>
                <a:gd name="connsiteY9" fmla="*/ 106282 h 610292"/>
                <a:gd name="connsiteX10" fmla="*/ 0 w 2153388"/>
                <a:gd name="connsiteY10" fmla="*/ 109356 h 610292"/>
                <a:gd name="connsiteX11" fmla="*/ 0 w 2153388"/>
                <a:gd name="connsiteY11" fmla="*/ 176233 h 610292"/>
                <a:gd name="connsiteX12" fmla="*/ 214468 w 2153388"/>
                <a:gd name="connsiteY12" fmla="*/ 129343 h 610292"/>
                <a:gd name="connsiteX13" fmla="*/ 737953 w 2153388"/>
                <a:gd name="connsiteY13" fmla="*/ 255153 h 610292"/>
                <a:gd name="connsiteX14" fmla="*/ 901431 w 2153388"/>
                <a:gd name="connsiteY14" fmla="*/ 342529 h 610292"/>
                <a:gd name="connsiteX15" fmla="*/ 940634 w 2153388"/>
                <a:gd name="connsiteY15" fmla="*/ 365334 h 610292"/>
                <a:gd name="connsiteX16" fmla="*/ 1101806 w 2153388"/>
                <a:gd name="connsiteY16" fmla="*/ 450660 h 610292"/>
                <a:gd name="connsiteX17" fmla="*/ 1277325 w 2153388"/>
                <a:gd name="connsiteY17" fmla="*/ 527274 h 610292"/>
                <a:gd name="connsiteX18" fmla="*/ 1669876 w 2153388"/>
                <a:gd name="connsiteY18" fmla="*/ 609781 h 610292"/>
                <a:gd name="connsiteX19" fmla="*/ 2009129 w 2153388"/>
                <a:gd name="connsiteY19" fmla="*/ 489608 h 610292"/>
                <a:gd name="connsiteX20" fmla="*/ 2153133 w 2153388"/>
                <a:gd name="connsiteY20" fmla="*/ 366359 h 610292"/>
                <a:gd name="connsiteX21" fmla="*/ 2153133 w 2153388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8" h="610292">
                  <a:moveTo>
                    <a:pt x="2153389" y="298201"/>
                  </a:moveTo>
                  <a:cubicBezTo>
                    <a:pt x="2093942" y="346373"/>
                    <a:pt x="2037059" y="383270"/>
                    <a:pt x="1981712" y="410944"/>
                  </a:cubicBezTo>
                  <a:cubicBezTo>
                    <a:pt x="1888955" y="457066"/>
                    <a:pt x="1801067" y="476283"/>
                    <a:pt x="1715228" y="476539"/>
                  </a:cubicBezTo>
                  <a:cubicBezTo>
                    <a:pt x="1649121" y="476539"/>
                    <a:pt x="1584293" y="465522"/>
                    <a:pt x="1519723" y="446560"/>
                  </a:cubicBezTo>
                  <a:cubicBezTo>
                    <a:pt x="1506655" y="442717"/>
                    <a:pt x="1493330" y="438361"/>
                    <a:pt x="1480262" y="434005"/>
                  </a:cubicBezTo>
                  <a:cubicBezTo>
                    <a:pt x="1331647" y="383014"/>
                    <a:pt x="1182518" y="294614"/>
                    <a:pt x="1018530" y="211081"/>
                  </a:cubicBezTo>
                  <a:lnTo>
                    <a:pt x="1012635" y="208262"/>
                  </a:lnTo>
                  <a:cubicBezTo>
                    <a:pt x="1001361" y="201601"/>
                    <a:pt x="990087" y="194939"/>
                    <a:pt x="978812" y="188533"/>
                  </a:cubicBezTo>
                  <a:cubicBezTo>
                    <a:pt x="966000" y="181102"/>
                    <a:pt x="953445" y="173927"/>
                    <a:pt x="940634" y="167009"/>
                  </a:cubicBezTo>
                  <a:cubicBezTo>
                    <a:pt x="608810" y="-15430"/>
                    <a:pt x="307736" y="-66932"/>
                    <a:pt x="768" y="106282"/>
                  </a:cubicBezTo>
                  <a:cubicBezTo>
                    <a:pt x="511" y="107307"/>
                    <a:pt x="255" y="108331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0" y="133442"/>
                    <a:pt x="214468" y="129343"/>
                  </a:cubicBezTo>
                  <a:cubicBezTo>
                    <a:pt x="401775" y="118581"/>
                    <a:pt x="583700" y="180590"/>
                    <a:pt x="737953" y="255153"/>
                  </a:cubicBezTo>
                  <a:cubicBezTo>
                    <a:pt x="796887" y="283595"/>
                    <a:pt x="851721" y="313831"/>
                    <a:pt x="901431" y="342529"/>
                  </a:cubicBezTo>
                  <a:cubicBezTo>
                    <a:pt x="915010" y="350472"/>
                    <a:pt x="928078" y="357903"/>
                    <a:pt x="940634" y="365334"/>
                  </a:cubicBezTo>
                  <a:cubicBezTo>
                    <a:pt x="994444" y="396338"/>
                    <a:pt x="1041077" y="422474"/>
                    <a:pt x="1101806" y="450660"/>
                  </a:cubicBezTo>
                  <a:cubicBezTo>
                    <a:pt x="1162020" y="478589"/>
                    <a:pt x="1220441" y="504725"/>
                    <a:pt x="1277325" y="527274"/>
                  </a:cubicBezTo>
                  <a:cubicBezTo>
                    <a:pt x="1413898" y="581083"/>
                    <a:pt x="1542783" y="614906"/>
                    <a:pt x="1669876" y="609781"/>
                  </a:cubicBezTo>
                  <a:cubicBezTo>
                    <a:pt x="1782874" y="605169"/>
                    <a:pt x="1894592" y="569552"/>
                    <a:pt x="2009129" y="489608"/>
                  </a:cubicBezTo>
                  <a:cubicBezTo>
                    <a:pt x="2056532" y="456553"/>
                    <a:pt x="2104447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85" name="Graphic 24">
            <a:extLst>
              <a:ext uri="{FF2B5EF4-FFF2-40B4-BE49-F238E27FC236}">
                <a16:creationId xmlns:a16="http://schemas.microsoft.com/office/drawing/2014/main" id="{32F5F84F-33AC-38FE-DC68-2D88F2C8C689}"/>
              </a:ext>
            </a:extLst>
          </p:cNvPr>
          <p:cNvGrpSpPr/>
          <p:nvPr userDrawn="1"/>
        </p:nvGrpSpPr>
        <p:grpSpPr>
          <a:xfrm>
            <a:off x="-2515222" y="512527"/>
            <a:ext cx="4306778" cy="732515"/>
            <a:chOff x="-2515222" y="512527"/>
            <a:chExt cx="4306778" cy="732515"/>
          </a:xfrm>
          <a:solidFill>
            <a:schemeClr val="bg1">
              <a:alpha val="12000"/>
            </a:schemeClr>
          </a:solidFill>
        </p:grpSpPr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53EF772C-D18F-9386-05DC-4E7F4DD656F0}"/>
                </a:ext>
              </a:extLst>
            </p:cNvPr>
            <p:cNvSpPr/>
            <p:nvPr/>
          </p:nvSpPr>
          <p:spPr>
            <a:xfrm>
              <a:off x="-2515222" y="512527"/>
              <a:ext cx="2153389" cy="610292"/>
            </a:xfrm>
            <a:custGeom>
              <a:avLst/>
              <a:gdLst>
                <a:gd name="connsiteX0" fmla="*/ 2153390 w 2153389"/>
                <a:gd name="connsiteY0" fmla="*/ 298201 h 610292"/>
                <a:gd name="connsiteX1" fmla="*/ 1981713 w 2153389"/>
                <a:gd name="connsiteY1" fmla="*/ 410944 h 610292"/>
                <a:gd name="connsiteX2" fmla="*/ 1715230 w 2153389"/>
                <a:gd name="connsiteY2" fmla="*/ 476540 h 610292"/>
                <a:gd name="connsiteX3" fmla="*/ 1519723 w 2153389"/>
                <a:gd name="connsiteY3" fmla="*/ 446560 h 610292"/>
                <a:gd name="connsiteX4" fmla="*/ 1480263 w 2153389"/>
                <a:gd name="connsiteY4" fmla="*/ 434005 h 610292"/>
                <a:gd name="connsiteX5" fmla="*/ 1018530 w 2153389"/>
                <a:gd name="connsiteY5" fmla="*/ 211081 h 610292"/>
                <a:gd name="connsiteX6" fmla="*/ 1012636 w 2153389"/>
                <a:gd name="connsiteY6" fmla="*/ 208263 h 610292"/>
                <a:gd name="connsiteX7" fmla="*/ 978813 w 2153389"/>
                <a:gd name="connsiteY7" fmla="*/ 188533 h 610292"/>
                <a:gd name="connsiteX8" fmla="*/ 940634 w 2153389"/>
                <a:gd name="connsiteY8" fmla="*/ 167009 h 610292"/>
                <a:gd name="connsiteX9" fmla="*/ 769 w 2153389"/>
                <a:gd name="connsiteY9" fmla="*/ 106282 h 610292"/>
                <a:gd name="connsiteX10" fmla="*/ 0 w 2153389"/>
                <a:gd name="connsiteY10" fmla="*/ 109356 h 610292"/>
                <a:gd name="connsiteX11" fmla="*/ 0 w 2153389"/>
                <a:gd name="connsiteY11" fmla="*/ 176233 h 610292"/>
                <a:gd name="connsiteX12" fmla="*/ 214468 w 2153389"/>
                <a:gd name="connsiteY12" fmla="*/ 129343 h 610292"/>
                <a:gd name="connsiteX13" fmla="*/ 737953 w 2153389"/>
                <a:gd name="connsiteY13" fmla="*/ 255153 h 610292"/>
                <a:gd name="connsiteX14" fmla="*/ 901431 w 2153389"/>
                <a:gd name="connsiteY14" fmla="*/ 342529 h 610292"/>
                <a:gd name="connsiteX15" fmla="*/ 940634 w 2153389"/>
                <a:gd name="connsiteY15" fmla="*/ 365334 h 610292"/>
                <a:gd name="connsiteX16" fmla="*/ 1101806 w 2153389"/>
                <a:gd name="connsiteY16" fmla="*/ 450660 h 610292"/>
                <a:gd name="connsiteX17" fmla="*/ 1277326 w 2153389"/>
                <a:gd name="connsiteY17" fmla="*/ 527274 h 610292"/>
                <a:gd name="connsiteX18" fmla="*/ 1669876 w 2153389"/>
                <a:gd name="connsiteY18" fmla="*/ 609781 h 610292"/>
                <a:gd name="connsiteX19" fmla="*/ 2009130 w 2153389"/>
                <a:gd name="connsiteY19" fmla="*/ 489607 h 610292"/>
                <a:gd name="connsiteX20" fmla="*/ 2153133 w 2153389"/>
                <a:gd name="connsiteY20" fmla="*/ 366359 h 610292"/>
                <a:gd name="connsiteX21" fmla="*/ 2153133 w 2153389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9" h="610292">
                  <a:moveTo>
                    <a:pt x="2153390" y="298201"/>
                  </a:moveTo>
                  <a:cubicBezTo>
                    <a:pt x="2093943" y="346373"/>
                    <a:pt x="2037059" y="383270"/>
                    <a:pt x="1981713" y="410944"/>
                  </a:cubicBezTo>
                  <a:cubicBezTo>
                    <a:pt x="1888956" y="457066"/>
                    <a:pt x="1801068" y="476283"/>
                    <a:pt x="1715230" y="476540"/>
                  </a:cubicBezTo>
                  <a:cubicBezTo>
                    <a:pt x="1649121" y="476540"/>
                    <a:pt x="1584294" y="465521"/>
                    <a:pt x="1519723" y="446560"/>
                  </a:cubicBezTo>
                  <a:cubicBezTo>
                    <a:pt x="1506655" y="442716"/>
                    <a:pt x="1493331" y="438361"/>
                    <a:pt x="1480263" y="434005"/>
                  </a:cubicBezTo>
                  <a:cubicBezTo>
                    <a:pt x="1331648" y="383014"/>
                    <a:pt x="1182519" y="294613"/>
                    <a:pt x="1018530" y="211081"/>
                  </a:cubicBezTo>
                  <a:lnTo>
                    <a:pt x="1012636" y="208263"/>
                  </a:lnTo>
                  <a:cubicBezTo>
                    <a:pt x="1001362" y="201600"/>
                    <a:pt x="990087" y="194938"/>
                    <a:pt x="978813" y="188533"/>
                  </a:cubicBezTo>
                  <a:cubicBezTo>
                    <a:pt x="966001" y="181102"/>
                    <a:pt x="953446" y="173927"/>
                    <a:pt x="940634" y="167009"/>
                  </a:cubicBezTo>
                  <a:cubicBezTo>
                    <a:pt x="608812" y="-15429"/>
                    <a:pt x="307737" y="-66933"/>
                    <a:pt x="769" y="106282"/>
                  </a:cubicBezTo>
                  <a:cubicBezTo>
                    <a:pt x="512" y="107306"/>
                    <a:pt x="256" y="108331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1" y="133442"/>
                    <a:pt x="214468" y="129343"/>
                  </a:cubicBezTo>
                  <a:cubicBezTo>
                    <a:pt x="401775" y="118581"/>
                    <a:pt x="583701" y="180589"/>
                    <a:pt x="737953" y="255153"/>
                  </a:cubicBezTo>
                  <a:cubicBezTo>
                    <a:pt x="796888" y="283595"/>
                    <a:pt x="851721" y="313831"/>
                    <a:pt x="901431" y="342529"/>
                  </a:cubicBezTo>
                  <a:cubicBezTo>
                    <a:pt x="915011" y="350473"/>
                    <a:pt x="928079" y="357903"/>
                    <a:pt x="940634" y="365334"/>
                  </a:cubicBezTo>
                  <a:cubicBezTo>
                    <a:pt x="994444" y="396338"/>
                    <a:pt x="1041078" y="422474"/>
                    <a:pt x="1101806" y="450660"/>
                  </a:cubicBezTo>
                  <a:cubicBezTo>
                    <a:pt x="1162021" y="478589"/>
                    <a:pt x="1220442" y="504725"/>
                    <a:pt x="1277326" y="527274"/>
                  </a:cubicBezTo>
                  <a:cubicBezTo>
                    <a:pt x="1413898" y="581083"/>
                    <a:pt x="1542784" y="614906"/>
                    <a:pt x="1669876" y="609781"/>
                  </a:cubicBezTo>
                  <a:cubicBezTo>
                    <a:pt x="1782875" y="605169"/>
                    <a:pt x="1894593" y="569552"/>
                    <a:pt x="2009130" y="489607"/>
                  </a:cubicBezTo>
                  <a:cubicBezTo>
                    <a:pt x="2056533" y="456553"/>
                    <a:pt x="2104449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3FE0EC9D-5592-18E2-6417-DBD502279C61}"/>
                </a:ext>
              </a:extLst>
            </p:cNvPr>
            <p:cNvSpPr/>
            <p:nvPr/>
          </p:nvSpPr>
          <p:spPr>
            <a:xfrm>
              <a:off x="-361832" y="634750"/>
              <a:ext cx="2153388" cy="610292"/>
            </a:xfrm>
            <a:custGeom>
              <a:avLst/>
              <a:gdLst>
                <a:gd name="connsiteX0" fmla="*/ 2153389 w 2153388"/>
                <a:gd name="connsiteY0" fmla="*/ 298201 h 610292"/>
                <a:gd name="connsiteX1" fmla="*/ 1981713 w 2153388"/>
                <a:gd name="connsiteY1" fmla="*/ 410944 h 610292"/>
                <a:gd name="connsiteX2" fmla="*/ 1715230 w 2153388"/>
                <a:gd name="connsiteY2" fmla="*/ 476539 h 610292"/>
                <a:gd name="connsiteX3" fmla="*/ 1519723 w 2153388"/>
                <a:gd name="connsiteY3" fmla="*/ 446560 h 610292"/>
                <a:gd name="connsiteX4" fmla="*/ 1480263 w 2153388"/>
                <a:gd name="connsiteY4" fmla="*/ 434005 h 610292"/>
                <a:gd name="connsiteX5" fmla="*/ 1018530 w 2153388"/>
                <a:gd name="connsiteY5" fmla="*/ 211081 h 610292"/>
                <a:gd name="connsiteX6" fmla="*/ 1012636 w 2153388"/>
                <a:gd name="connsiteY6" fmla="*/ 208263 h 610292"/>
                <a:gd name="connsiteX7" fmla="*/ 978813 w 2153388"/>
                <a:gd name="connsiteY7" fmla="*/ 188533 h 610292"/>
                <a:gd name="connsiteX8" fmla="*/ 940634 w 2153388"/>
                <a:gd name="connsiteY8" fmla="*/ 167009 h 610292"/>
                <a:gd name="connsiteX9" fmla="*/ 769 w 2153388"/>
                <a:gd name="connsiteY9" fmla="*/ 106281 h 610292"/>
                <a:gd name="connsiteX10" fmla="*/ 0 w 2153388"/>
                <a:gd name="connsiteY10" fmla="*/ 109357 h 610292"/>
                <a:gd name="connsiteX11" fmla="*/ 0 w 2153388"/>
                <a:gd name="connsiteY11" fmla="*/ 176234 h 610292"/>
                <a:gd name="connsiteX12" fmla="*/ 214468 w 2153388"/>
                <a:gd name="connsiteY12" fmla="*/ 129343 h 610292"/>
                <a:gd name="connsiteX13" fmla="*/ 737953 w 2153388"/>
                <a:gd name="connsiteY13" fmla="*/ 255153 h 610292"/>
                <a:gd name="connsiteX14" fmla="*/ 901431 w 2153388"/>
                <a:gd name="connsiteY14" fmla="*/ 342529 h 610292"/>
                <a:gd name="connsiteX15" fmla="*/ 940634 w 2153388"/>
                <a:gd name="connsiteY15" fmla="*/ 365334 h 610292"/>
                <a:gd name="connsiteX16" fmla="*/ 1101806 w 2153388"/>
                <a:gd name="connsiteY16" fmla="*/ 450660 h 610292"/>
                <a:gd name="connsiteX17" fmla="*/ 1277325 w 2153388"/>
                <a:gd name="connsiteY17" fmla="*/ 527274 h 610292"/>
                <a:gd name="connsiteX18" fmla="*/ 1669876 w 2153388"/>
                <a:gd name="connsiteY18" fmla="*/ 609781 h 610292"/>
                <a:gd name="connsiteX19" fmla="*/ 2009129 w 2153388"/>
                <a:gd name="connsiteY19" fmla="*/ 489608 h 610292"/>
                <a:gd name="connsiteX20" fmla="*/ 2153133 w 2153388"/>
                <a:gd name="connsiteY20" fmla="*/ 366359 h 610292"/>
                <a:gd name="connsiteX21" fmla="*/ 2153133 w 2153388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8" h="610292">
                  <a:moveTo>
                    <a:pt x="2153389" y="298201"/>
                  </a:moveTo>
                  <a:cubicBezTo>
                    <a:pt x="2093943" y="346373"/>
                    <a:pt x="2037059" y="383270"/>
                    <a:pt x="1981713" y="410944"/>
                  </a:cubicBezTo>
                  <a:cubicBezTo>
                    <a:pt x="1888956" y="457066"/>
                    <a:pt x="1801067" y="476283"/>
                    <a:pt x="1715230" y="476539"/>
                  </a:cubicBezTo>
                  <a:cubicBezTo>
                    <a:pt x="1649121" y="476539"/>
                    <a:pt x="1584294" y="465521"/>
                    <a:pt x="1519723" y="446560"/>
                  </a:cubicBezTo>
                  <a:cubicBezTo>
                    <a:pt x="1506655" y="442717"/>
                    <a:pt x="1493331" y="438361"/>
                    <a:pt x="1480263" y="434005"/>
                  </a:cubicBezTo>
                  <a:cubicBezTo>
                    <a:pt x="1331648" y="383014"/>
                    <a:pt x="1182519" y="294614"/>
                    <a:pt x="1018530" y="211081"/>
                  </a:cubicBezTo>
                  <a:lnTo>
                    <a:pt x="1012636" y="208263"/>
                  </a:lnTo>
                  <a:cubicBezTo>
                    <a:pt x="1001362" y="201601"/>
                    <a:pt x="990087" y="194939"/>
                    <a:pt x="978813" y="188533"/>
                  </a:cubicBezTo>
                  <a:cubicBezTo>
                    <a:pt x="966001" y="181102"/>
                    <a:pt x="953446" y="173927"/>
                    <a:pt x="940634" y="167009"/>
                  </a:cubicBezTo>
                  <a:cubicBezTo>
                    <a:pt x="608811" y="-15430"/>
                    <a:pt x="307736" y="-66932"/>
                    <a:pt x="769" y="106281"/>
                  </a:cubicBezTo>
                  <a:cubicBezTo>
                    <a:pt x="512" y="107307"/>
                    <a:pt x="256" y="108331"/>
                    <a:pt x="0" y="109357"/>
                  </a:cubicBezTo>
                  <a:lnTo>
                    <a:pt x="0" y="176234"/>
                  </a:lnTo>
                  <a:cubicBezTo>
                    <a:pt x="71489" y="147792"/>
                    <a:pt x="143490" y="133442"/>
                    <a:pt x="214468" y="129343"/>
                  </a:cubicBezTo>
                  <a:cubicBezTo>
                    <a:pt x="401775" y="118581"/>
                    <a:pt x="583701" y="180590"/>
                    <a:pt x="737953" y="255153"/>
                  </a:cubicBezTo>
                  <a:cubicBezTo>
                    <a:pt x="796887" y="283595"/>
                    <a:pt x="851721" y="313831"/>
                    <a:pt x="901431" y="342529"/>
                  </a:cubicBezTo>
                  <a:cubicBezTo>
                    <a:pt x="915011" y="350472"/>
                    <a:pt x="928079" y="357903"/>
                    <a:pt x="940634" y="365334"/>
                  </a:cubicBezTo>
                  <a:cubicBezTo>
                    <a:pt x="994444" y="396338"/>
                    <a:pt x="1041078" y="422474"/>
                    <a:pt x="1101806" y="450660"/>
                  </a:cubicBezTo>
                  <a:cubicBezTo>
                    <a:pt x="1162020" y="478589"/>
                    <a:pt x="1220441" y="504725"/>
                    <a:pt x="1277325" y="527274"/>
                  </a:cubicBezTo>
                  <a:cubicBezTo>
                    <a:pt x="1413898" y="581083"/>
                    <a:pt x="1542784" y="614906"/>
                    <a:pt x="1669876" y="609781"/>
                  </a:cubicBezTo>
                  <a:cubicBezTo>
                    <a:pt x="1782875" y="605169"/>
                    <a:pt x="1894593" y="569552"/>
                    <a:pt x="2009129" y="489608"/>
                  </a:cubicBezTo>
                  <a:cubicBezTo>
                    <a:pt x="2056533" y="456553"/>
                    <a:pt x="2104448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88" name="Graphic 24">
            <a:extLst>
              <a:ext uri="{FF2B5EF4-FFF2-40B4-BE49-F238E27FC236}">
                <a16:creationId xmlns:a16="http://schemas.microsoft.com/office/drawing/2014/main" id="{E14D6702-5D43-CD2B-A306-18375030CC8A}"/>
              </a:ext>
            </a:extLst>
          </p:cNvPr>
          <p:cNvGrpSpPr/>
          <p:nvPr/>
        </p:nvGrpSpPr>
        <p:grpSpPr>
          <a:xfrm>
            <a:off x="1791556" y="756974"/>
            <a:ext cx="4306779" cy="732516"/>
            <a:chOff x="1791556" y="756974"/>
            <a:chExt cx="4306779" cy="732516"/>
          </a:xfrm>
          <a:solidFill>
            <a:schemeClr val="bg1">
              <a:alpha val="12000"/>
            </a:schemeClr>
          </a:solidFill>
        </p:grpSpPr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AD1C82AA-17F4-85CF-B7EB-B7A6C031498F}"/>
                </a:ext>
              </a:extLst>
            </p:cNvPr>
            <p:cNvSpPr/>
            <p:nvPr/>
          </p:nvSpPr>
          <p:spPr>
            <a:xfrm>
              <a:off x="1791556" y="756974"/>
              <a:ext cx="2153390" cy="610292"/>
            </a:xfrm>
            <a:custGeom>
              <a:avLst/>
              <a:gdLst>
                <a:gd name="connsiteX0" fmla="*/ 2153391 w 2153390"/>
                <a:gd name="connsiteY0" fmla="*/ 298201 h 610292"/>
                <a:gd name="connsiteX1" fmla="*/ 1981713 w 2153390"/>
                <a:gd name="connsiteY1" fmla="*/ 410944 h 610292"/>
                <a:gd name="connsiteX2" fmla="*/ 1715230 w 2153390"/>
                <a:gd name="connsiteY2" fmla="*/ 476539 h 610292"/>
                <a:gd name="connsiteX3" fmla="*/ 1519723 w 2153390"/>
                <a:gd name="connsiteY3" fmla="*/ 446560 h 610292"/>
                <a:gd name="connsiteX4" fmla="*/ 1480264 w 2153390"/>
                <a:gd name="connsiteY4" fmla="*/ 434004 h 610292"/>
                <a:gd name="connsiteX5" fmla="*/ 1018530 w 2153390"/>
                <a:gd name="connsiteY5" fmla="*/ 211081 h 610292"/>
                <a:gd name="connsiteX6" fmla="*/ 1012637 w 2153390"/>
                <a:gd name="connsiteY6" fmla="*/ 208262 h 610292"/>
                <a:gd name="connsiteX7" fmla="*/ 978814 w 2153390"/>
                <a:gd name="connsiteY7" fmla="*/ 188533 h 610292"/>
                <a:gd name="connsiteX8" fmla="*/ 940635 w 2153390"/>
                <a:gd name="connsiteY8" fmla="*/ 167009 h 610292"/>
                <a:gd name="connsiteX9" fmla="*/ 769 w 2153390"/>
                <a:gd name="connsiteY9" fmla="*/ 106282 h 610292"/>
                <a:gd name="connsiteX10" fmla="*/ 0 w 2153390"/>
                <a:gd name="connsiteY10" fmla="*/ 109356 h 610292"/>
                <a:gd name="connsiteX11" fmla="*/ 0 w 2153390"/>
                <a:gd name="connsiteY11" fmla="*/ 176233 h 610292"/>
                <a:gd name="connsiteX12" fmla="*/ 214468 w 2153390"/>
                <a:gd name="connsiteY12" fmla="*/ 129342 h 610292"/>
                <a:gd name="connsiteX13" fmla="*/ 737953 w 2153390"/>
                <a:gd name="connsiteY13" fmla="*/ 255153 h 610292"/>
                <a:gd name="connsiteX14" fmla="*/ 901431 w 2153390"/>
                <a:gd name="connsiteY14" fmla="*/ 342529 h 610292"/>
                <a:gd name="connsiteX15" fmla="*/ 940635 w 2153390"/>
                <a:gd name="connsiteY15" fmla="*/ 365334 h 610292"/>
                <a:gd name="connsiteX16" fmla="*/ 1101806 w 2153390"/>
                <a:gd name="connsiteY16" fmla="*/ 450660 h 610292"/>
                <a:gd name="connsiteX17" fmla="*/ 1277327 w 2153390"/>
                <a:gd name="connsiteY17" fmla="*/ 527274 h 610292"/>
                <a:gd name="connsiteX18" fmla="*/ 1669876 w 2153390"/>
                <a:gd name="connsiteY18" fmla="*/ 609781 h 610292"/>
                <a:gd name="connsiteX19" fmla="*/ 2009131 w 2153390"/>
                <a:gd name="connsiteY19" fmla="*/ 489608 h 610292"/>
                <a:gd name="connsiteX20" fmla="*/ 2153134 w 2153390"/>
                <a:gd name="connsiteY20" fmla="*/ 366359 h 610292"/>
                <a:gd name="connsiteX21" fmla="*/ 2153134 w 2153390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90" h="610292">
                  <a:moveTo>
                    <a:pt x="2153391" y="298201"/>
                  </a:moveTo>
                  <a:cubicBezTo>
                    <a:pt x="2093944" y="346373"/>
                    <a:pt x="2037059" y="383270"/>
                    <a:pt x="1981713" y="410944"/>
                  </a:cubicBezTo>
                  <a:cubicBezTo>
                    <a:pt x="1888957" y="457066"/>
                    <a:pt x="1801069" y="476283"/>
                    <a:pt x="1715230" y="476539"/>
                  </a:cubicBezTo>
                  <a:cubicBezTo>
                    <a:pt x="1649121" y="476539"/>
                    <a:pt x="1584295" y="465522"/>
                    <a:pt x="1519723" y="446560"/>
                  </a:cubicBezTo>
                  <a:cubicBezTo>
                    <a:pt x="1506655" y="442717"/>
                    <a:pt x="1493332" y="438361"/>
                    <a:pt x="1480264" y="434004"/>
                  </a:cubicBezTo>
                  <a:cubicBezTo>
                    <a:pt x="1331648" y="383014"/>
                    <a:pt x="1182520" y="294614"/>
                    <a:pt x="1018530" y="211081"/>
                  </a:cubicBezTo>
                  <a:lnTo>
                    <a:pt x="1012637" y="208262"/>
                  </a:lnTo>
                  <a:cubicBezTo>
                    <a:pt x="1001362" y="201601"/>
                    <a:pt x="990088" y="194939"/>
                    <a:pt x="978814" y="188533"/>
                  </a:cubicBezTo>
                  <a:cubicBezTo>
                    <a:pt x="966002" y="181102"/>
                    <a:pt x="953447" y="173927"/>
                    <a:pt x="940635" y="167009"/>
                  </a:cubicBezTo>
                  <a:cubicBezTo>
                    <a:pt x="608812" y="-15430"/>
                    <a:pt x="307737" y="-66932"/>
                    <a:pt x="769" y="106282"/>
                  </a:cubicBezTo>
                  <a:cubicBezTo>
                    <a:pt x="513" y="107306"/>
                    <a:pt x="256" y="108331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1" y="133442"/>
                    <a:pt x="214468" y="129342"/>
                  </a:cubicBezTo>
                  <a:cubicBezTo>
                    <a:pt x="401775" y="118581"/>
                    <a:pt x="583702" y="180589"/>
                    <a:pt x="737953" y="255153"/>
                  </a:cubicBezTo>
                  <a:cubicBezTo>
                    <a:pt x="796888" y="283595"/>
                    <a:pt x="851721" y="313831"/>
                    <a:pt x="901431" y="342529"/>
                  </a:cubicBezTo>
                  <a:cubicBezTo>
                    <a:pt x="915012" y="350472"/>
                    <a:pt x="928080" y="357903"/>
                    <a:pt x="940635" y="365334"/>
                  </a:cubicBezTo>
                  <a:cubicBezTo>
                    <a:pt x="994444" y="396338"/>
                    <a:pt x="1041078" y="422474"/>
                    <a:pt x="1101806" y="450660"/>
                  </a:cubicBezTo>
                  <a:cubicBezTo>
                    <a:pt x="1162022" y="478589"/>
                    <a:pt x="1220442" y="504725"/>
                    <a:pt x="1277327" y="527274"/>
                  </a:cubicBezTo>
                  <a:cubicBezTo>
                    <a:pt x="1413898" y="581083"/>
                    <a:pt x="1542785" y="614906"/>
                    <a:pt x="1669876" y="609781"/>
                  </a:cubicBezTo>
                  <a:cubicBezTo>
                    <a:pt x="1782876" y="605169"/>
                    <a:pt x="1894593" y="569552"/>
                    <a:pt x="2009131" y="489608"/>
                  </a:cubicBezTo>
                  <a:cubicBezTo>
                    <a:pt x="2056533" y="456553"/>
                    <a:pt x="2104449" y="415812"/>
                    <a:pt x="2153134" y="366359"/>
                  </a:cubicBezTo>
                  <a:lnTo>
                    <a:pt x="2153134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D6EC50EF-362A-BA66-BAC4-A912D691EEE4}"/>
                </a:ext>
              </a:extLst>
            </p:cNvPr>
            <p:cNvSpPr/>
            <p:nvPr/>
          </p:nvSpPr>
          <p:spPr>
            <a:xfrm>
              <a:off x="3944946" y="879197"/>
              <a:ext cx="2153388" cy="610292"/>
            </a:xfrm>
            <a:custGeom>
              <a:avLst/>
              <a:gdLst>
                <a:gd name="connsiteX0" fmla="*/ 2153389 w 2153388"/>
                <a:gd name="connsiteY0" fmla="*/ 298201 h 610292"/>
                <a:gd name="connsiteX1" fmla="*/ 1981712 w 2153388"/>
                <a:gd name="connsiteY1" fmla="*/ 410944 h 610292"/>
                <a:gd name="connsiteX2" fmla="*/ 1715228 w 2153388"/>
                <a:gd name="connsiteY2" fmla="*/ 476540 h 610292"/>
                <a:gd name="connsiteX3" fmla="*/ 1519723 w 2153388"/>
                <a:gd name="connsiteY3" fmla="*/ 446560 h 610292"/>
                <a:gd name="connsiteX4" fmla="*/ 1480262 w 2153388"/>
                <a:gd name="connsiteY4" fmla="*/ 434005 h 610292"/>
                <a:gd name="connsiteX5" fmla="*/ 1018530 w 2153388"/>
                <a:gd name="connsiteY5" fmla="*/ 211081 h 610292"/>
                <a:gd name="connsiteX6" fmla="*/ 1012635 w 2153388"/>
                <a:gd name="connsiteY6" fmla="*/ 208263 h 610292"/>
                <a:gd name="connsiteX7" fmla="*/ 978812 w 2153388"/>
                <a:gd name="connsiteY7" fmla="*/ 188533 h 610292"/>
                <a:gd name="connsiteX8" fmla="*/ 940634 w 2153388"/>
                <a:gd name="connsiteY8" fmla="*/ 167009 h 610292"/>
                <a:gd name="connsiteX9" fmla="*/ 768 w 2153388"/>
                <a:gd name="connsiteY9" fmla="*/ 106282 h 610292"/>
                <a:gd name="connsiteX10" fmla="*/ 0 w 2153388"/>
                <a:gd name="connsiteY10" fmla="*/ 109356 h 610292"/>
                <a:gd name="connsiteX11" fmla="*/ 0 w 2153388"/>
                <a:gd name="connsiteY11" fmla="*/ 176233 h 610292"/>
                <a:gd name="connsiteX12" fmla="*/ 214468 w 2153388"/>
                <a:gd name="connsiteY12" fmla="*/ 129343 h 610292"/>
                <a:gd name="connsiteX13" fmla="*/ 737953 w 2153388"/>
                <a:gd name="connsiteY13" fmla="*/ 255153 h 610292"/>
                <a:gd name="connsiteX14" fmla="*/ 901431 w 2153388"/>
                <a:gd name="connsiteY14" fmla="*/ 342529 h 610292"/>
                <a:gd name="connsiteX15" fmla="*/ 940634 w 2153388"/>
                <a:gd name="connsiteY15" fmla="*/ 365334 h 610292"/>
                <a:gd name="connsiteX16" fmla="*/ 1101806 w 2153388"/>
                <a:gd name="connsiteY16" fmla="*/ 450660 h 610292"/>
                <a:gd name="connsiteX17" fmla="*/ 1277325 w 2153388"/>
                <a:gd name="connsiteY17" fmla="*/ 527274 h 610292"/>
                <a:gd name="connsiteX18" fmla="*/ 1669876 w 2153388"/>
                <a:gd name="connsiteY18" fmla="*/ 609781 h 610292"/>
                <a:gd name="connsiteX19" fmla="*/ 2009129 w 2153388"/>
                <a:gd name="connsiteY19" fmla="*/ 489607 h 610292"/>
                <a:gd name="connsiteX20" fmla="*/ 2153133 w 2153388"/>
                <a:gd name="connsiteY20" fmla="*/ 366359 h 610292"/>
                <a:gd name="connsiteX21" fmla="*/ 2153133 w 2153388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8" h="610292">
                  <a:moveTo>
                    <a:pt x="2153389" y="298201"/>
                  </a:moveTo>
                  <a:cubicBezTo>
                    <a:pt x="2093942" y="346373"/>
                    <a:pt x="2037059" y="383270"/>
                    <a:pt x="1981712" y="410944"/>
                  </a:cubicBezTo>
                  <a:cubicBezTo>
                    <a:pt x="1888955" y="457066"/>
                    <a:pt x="1801067" y="476283"/>
                    <a:pt x="1715228" y="476540"/>
                  </a:cubicBezTo>
                  <a:cubicBezTo>
                    <a:pt x="1649121" y="476540"/>
                    <a:pt x="1584293" y="465521"/>
                    <a:pt x="1519723" y="446560"/>
                  </a:cubicBezTo>
                  <a:cubicBezTo>
                    <a:pt x="1506655" y="442716"/>
                    <a:pt x="1493330" y="438361"/>
                    <a:pt x="1480262" y="434005"/>
                  </a:cubicBezTo>
                  <a:cubicBezTo>
                    <a:pt x="1331647" y="383014"/>
                    <a:pt x="1182518" y="294613"/>
                    <a:pt x="1018530" y="211081"/>
                  </a:cubicBezTo>
                  <a:lnTo>
                    <a:pt x="1012635" y="208263"/>
                  </a:lnTo>
                  <a:cubicBezTo>
                    <a:pt x="1001361" y="201601"/>
                    <a:pt x="990087" y="194938"/>
                    <a:pt x="978812" y="188533"/>
                  </a:cubicBezTo>
                  <a:cubicBezTo>
                    <a:pt x="966000" y="181102"/>
                    <a:pt x="953445" y="173927"/>
                    <a:pt x="940634" y="167009"/>
                  </a:cubicBezTo>
                  <a:cubicBezTo>
                    <a:pt x="608810" y="-15429"/>
                    <a:pt x="307736" y="-66933"/>
                    <a:pt x="768" y="106282"/>
                  </a:cubicBezTo>
                  <a:cubicBezTo>
                    <a:pt x="511" y="107306"/>
                    <a:pt x="255" y="108332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0" y="133442"/>
                    <a:pt x="214468" y="129343"/>
                  </a:cubicBezTo>
                  <a:cubicBezTo>
                    <a:pt x="401775" y="118581"/>
                    <a:pt x="583700" y="180589"/>
                    <a:pt x="737953" y="255153"/>
                  </a:cubicBezTo>
                  <a:cubicBezTo>
                    <a:pt x="796887" y="283595"/>
                    <a:pt x="851721" y="313831"/>
                    <a:pt x="901431" y="342529"/>
                  </a:cubicBezTo>
                  <a:cubicBezTo>
                    <a:pt x="915010" y="350473"/>
                    <a:pt x="928078" y="357903"/>
                    <a:pt x="940634" y="365334"/>
                  </a:cubicBezTo>
                  <a:cubicBezTo>
                    <a:pt x="994444" y="396338"/>
                    <a:pt x="1041077" y="422474"/>
                    <a:pt x="1101806" y="450660"/>
                  </a:cubicBezTo>
                  <a:cubicBezTo>
                    <a:pt x="1162020" y="478589"/>
                    <a:pt x="1220441" y="504725"/>
                    <a:pt x="1277325" y="527274"/>
                  </a:cubicBezTo>
                  <a:cubicBezTo>
                    <a:pt x="1413898" y="581083"/>
                    <a:pt x="1542783" y="614906"/>
                    <a:pt x="1669876" y="609781"/>
                  </a:cubicBezTo>
                  <a:cubicBezTo>
                    <a:pt x="1782874" y="605169"/>
                    <a:pt x="1894592" y="569553"/>
                    <a:pt x="2009129" y="489607"/>
                  </a:cubicBezTo>
                  <a:cubicBezTo>
                    <a:pt x="2056532" y="456553"/>
                    <a:pt x="2104447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97" name="Graphic 24">
            <a:extLst>
              <a:ext uri="{FF2B5EF4-FFF2-40B4-BE49-F238E27FC236}">
                <a16:creationId xmlns:a16="http://schemas.microsoft.com/office/drawing/2014/main" id="{869D6B64-4FC9-0029-D6CA-372BEC59067C}"/>
              </a:ext>
            </a:extLst>
          </p:cNvPr>
          <p:cNvGrpSpPr/>
          <p:nvPr userDrawn="1"/>
        </p:nvGrpSpPr>
        <p:grpSpPr>
          <a:xfrm>
            <a:off x="-2515222" y="1245868"/>
            <a:ext cx="4306778" cy="732515"/>
            <a:chOff x="-2515222" y="1245868"/>
            <a:chExt cx="4306778" cy="732515"/>
          </a:xfrm>
          <a:solidFill>
            <a:schemeClr val="bg1">
              <a:alpha val="12000"/>
            </a:schemeClr>
          </a:solidFill>
        </p:grpSpPr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DC9CD84F-18EE-B81D-F0C0-9D23A2AA9EEE}"/>
                </a:ext>
              </a:extLst>
            </p:cNvPr>
            <p:cNvSpPr/>
            <p:nvPr/>
          </p:nvSpPr>
          <p:spPr>
            <a:xfrm>
              <a:off x="-2515222" y="1245868"/>
              <a:ext cx="2153389" cy="610292"/>
            </a:xfrm>
            <a:custGeom>
              <a:avLst/>
              <a:gdLst>
                <a:gd name="connsiteX0" fmla="*/ 2153390 w 2153389"/>
                <a:gd name="connsiteY0" fmla="*/ 298201 h 610292"/>
                <a:gd name="connsiteX1" fmla="*/ 1981713 w 2153389"/>
                <a:gd name="connsiteY1" fmla="*/ 410944 h 610292"/>
                <a:gd name="connsiteX2" fmla="*/ 1715230 w 2153389"/>
                <a:gd name="connsiteY2" fmla="*/ 476539 h 610292"/>
                <a:gd name="connsiteX3" fmla="*/ 1519723 w 2153389"/>
                <a:gd name="connsiteY3" fmla="*/ 446560 h 610292"/>
                <a:gd name="connsiteX4" fmla="*/ 1480263 w 2153389"/>
                <a:gd name="connsiteY4" fmla="*/ 434004 h 610292"/>
                <a:gd name="connsiteX5" fmla="*/ 1018530 w 2153389"/>
                <a:gd name="connsiteY5" fmla="*/ 211081 h 610292"/>
                <a:gd name="connsiteX6" fmla="*/ 1012636 w 2153389"/>
                <a:gd name="connsiteY6" fmla="*/ 208262 h 610292"/>
                <a:gd name="connsiteX7" fmla="*/ 978813 w 2153389"/>
                <a:gd name="connsiteY7" fmla="*/ 188532 h 610292"/>
                <a:gd name="connsiteX8" fmla="*/ 940634 w 2153389"/>
                <a:gd name="connsiteY8" fmla="*/ 167009 h 610292"/>
                <a:gd name="connsiteX9" fmla="*/ 769 w 2153389"/>
                <a:gd name="connsiteY9" fmla="*/ 106282 h 610292"/>
                <a:gd name="connsiteX10" fmla="*/ 0 w 2153389"/>
                <a:gd name="connsiteY10" fmla="*/ 109356 h 610292"/>
                <a:gd name="connsiteX11" fmla="*/ 0 w 2153389"/>
                <a:gd name="connsiteY11" fmla="*/ 176233 h 610292"/>
                <a:gd name="connsiteX12" fmla="*/ 214468 w 2153389"/>
                <a:gd name="connsiteY12" fmla="*/ 129342 h 610292"/>
                <a:gd name="connsiteX13" fmla="*/ 737953 w 2153389"/>
                <a:gd name="connsiteY13" fmla="*/ 255154 h 610292"/>
                <a:gd name="connsiteX14" fmla="*/ 901431 w 2153389"/>
                <a:gd name="connsiteY14" fmla="*/ 342529 h 610292"/>
                <a:gd name="connsiteX15" fmla="*/ 940634 w 2153389"/>
                <a:gd name="connsiteY15" fmla="*/ 365334 h 610292"/>
                <a:gd name="connsiteX16" fmla="*/ 1101806 w 2153389"/>
                <a:gd name="connsiteY16" fmla="*/ 450660 h 610292"/>
                <a:gd name="connsiteX17" fmla="*/ 1277326 w 2153389"/>
                <a:gd name="connsiteY17" fmla="*/ 527274 h 610292"/>
                <a:gd name="connsiteX18" fmla="*/ 1669876 w 2153389"/>
                <a:gd name="connsiteY18" fmla="*/ 609781 h 610292"/>
                <a:gd name="connsiteX19" fmla="*/ 2009130 w 2153389"/>
                <a:gd name="connsiteY19" fmla="*/ 489608 h 610292"/>
                <a:gd name="connsiteX20" fmla="*/ 2153133 w 2153389"/>
                <a:gd name="connsiteY20" fmla="*/ 366359 h 610292"/>
                <a:gd name="connsiteX21" fmla="*/ 2153133 w 2153389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9" h="610292">
                  <a:moveTo>
                    <a:pt x="2153390" y="298201"/>
                  </a:moveTo>
                  <a:cubicBezTo>
                    <a:pt x="2093943" y="346373"/>
                    <a:pt x="2037059" y="383271"/>
                    <a:pt x="1981713" y="410944"/>
                  </a:cubicBezTo>
                  <a:cubicBezTo>
                    <a:pt x="1888956" y="457065"/>
                    <a:pt x="1801068" y="476283"/>
                    <a:pt x="1715230" y="476539"/>
                  </a:cubicBezTo>
                  <a:cubicBezTo>
                    <a:pt x="1649121" y="476539"/>
                    <a:pt x="1584294" y="465522"/>
                    <a:pt x="1519723" y="446560"/>
                  </a:cubicBezTo>
                  <a:cubicBezTo>
                    <a:pt x="1506655" y="442716"/>
                    <a:pt x="1493331" y="438361"/>
                    <a:pt x="1480263" y="434004"/>
                  </a:cubicBezTo>
                  <a:cubicBezTo>
                    <a:pt x="1331648" y="383014"/>
                    <a:pt x="1182519" y="294613"/>
                    <a:pt x="1018530" y="211081"/>
                  </a:cubicBezTo>
                  <a:lnTo>
                    <a:pt x="1012636" y="208262"/>
                  </a:lnTo>
                  <a:cubicBezTo>
                    <a:pt x="1001362" y="201601"/>
                    <a:pt x="990087" y="194938"/>
                    <a:pt x="978813" y="188532"/>
                  </a:cubicBezTo>
                  <a:cubicBezTo>
                    <a:pt x="966001" y="181102"/>
                    <a:pt x="953446" y="173927"/>
                    <a:pt x="940634" y="167009"/>
                  </a:cubicBezTo>
                  <a:cubicBezTo>
                    <a:pt x="608812" y="-15430"/>
                    <a:pt x="307737" y="-66932"/>
                    <a:pt x="769" y="106282"/>
                  </a:cubicBezTo>
                  <a:cubicBezTo>
                    <a:pt x="512" y="107306"/>
                    <a:pt x="256" y="108331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1" y="133442"/>
                    <a:pt x="214468" y="129342"/>
                  </a:cubicBezTo>
                  <a:cubicBezTo>
                    <a:pt x="401775" y="118581"/>
                    <a:pt x="583701" y="180589"/>
                    <a:pt x="737953" y="255154"/>
                  </a:cubicBezTo>
                  <a:cubicBezTo>
                    <a:pt x="796888" y="283595"/>
                    <a:pt x="851721" y="313831"/>
                    <a:pt x="901431" y="342529"/>
                  </a:cubicBezTo>
                  <a:cubicBezTo>
                    <a:pt x="915011" y="350472"/>
                    <a:pt x="928079" y="357903"/>
                    <a:pt x="940634" y="365334"/>
                  </a:cubicBezTo>
                  <a:cubicBezTo>
                    <a:pt x="994444" y="396338"/>
                    <a:pt x="1041078" y="422474"/>
                    <a:pt x="1101806" y="450660"/>
                  </a:cubicBezTo>
                  <a:cubicBezTo>
                    <a:pt x="1162021" y="478589"/>
                    <a:pt x="1220442" y="504725"/>
                    <a:pt x="1277326" y="527274"/>
                  </a:cubicBezTo>
                  <a:cubicBezTo>
                    <a:pt x="1413898" y="581082"/>
                    <a:pt x="1542784" y="614906"/>
                    <a:pt x="1669876" y="609781"/>
                  </a:cubicBezTo>
                  <a:cubicBezTo>
                    <a:pt x="1782875" y="605169"/>
                    <a:pt x="1894593" y="569552"/>
                    <a:pt x="2009130" y="489608"/>
                  </a:cubicBezTo>
                  <a:cubicBezTo>
                    <a:pt x="2056533" y="456553"/>
                    <a:pt x="2104449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B9EA08F0-D0CE-8C6C-E24F-BB67EE9A8B47}"/>
                </a:ext>
              </a:extLst>
            </p:cNvPr>
            <p:cNvSpPr/>
            <p:nvPr/>
          </p:nvSpPr>
          <p:spPr>
            <a:xfrm>
              <a:off x="-361832" y="1368092"/>
              <a:ext cx="2153388" cy="610292"/>
            </a:xfrm>
            <a:custGeom>
              <a:avLst/>
              <a:gdLst>
                <a:gd name="connsiteX0" fmla="*/ 2153389 w 2153388"/>
                <a:gd name="connsiteY0" fmla="*/ 298201 h 610292"/>
                <a:gd name="connsiteX1" fmla="*/ 1981713 w 2153388"/>
                <a:gd name="connsiteY1" fmla="*/ 410943 h 610292"/>
                <a:gd name="connsiteX2" fmla="*/ 1715230 w 2153388"/>
                <a:gd name="connsiteY2" fmla="*/ 476539 h 610292"/>
                <a:gd name="connsiteX3" fmla="*/ 1519723 w 2153388"/>
                <a:gd name="connsiteY3" fmla="*/ 446560 h 610292"/>
                <a:gd name="connsiteX4" fmla="*/ 1480263 w 2153388"/>
                <a:gd name="connsiteY4" fmla="*/ 434005 h 610292"/>
                <a:gd name="connsiteX5" fmla="*/ 1018530 w 2153388"/>
                <a:gd name="connsiteY5" fmla="*/ 211081 h 610292"/>
                <a:gd name="connsiteX6" fmla="*/ 1012636 w 2153388"/>
                <a:gd name="connsiteY6" fmla="*/ 208262 h 610292"/>
                <a:gd name="connsiteX7" fmla="*/ 978813 w 2153388"/>
                <a:gd name="connsiteY7" fmla="*/ 188533 h 610292"/>
                <a:gd name="connsiteX8" fmla="*/ 940634 w 2153388"/>
                <a:gd name="connsiteY8" fmla="*/ 167009 h 610292"/>
                <a:gd name="connsiteX9" fmla="*/ 769 w 2153388"/>
                <a:gd name="connsiteY9" fmla="*/ 106282 h 610292"/>
                <a:gd name="connsiteX10" fmla="*/ 0 w 2153388"/>
                <a:gd name="connsiteY10" fmla="*/ 109356 h 610292"/>
                <a:gd name="connsiteX11" fmla="*/ 0 w 2153388"/>
                <a:gd name="connsiteY11" fmla="*/ 176233 h 610292"/>
                <a:gd name="connsiteX12" fmla="*/ 214468 w 2153388"/>
                <a:gd name="connsiteY12" fmla="*/ 129343 h 610292"/>
                <a:gd name="connsiteX13" fmla="*/ 737953 w 2153388"/>
                <a:gd name="connsiteY13" fmla="*/ 255153 h 610292"/>
                <a:gd name="connsiteX14" fmla="*/ 901431 w 2153388"/>
                <a:gd name="connsiteY14" fmla="*/ 342529 h 610292"/>
                <a:gd name="connsiteX15" fmla="*/ 940634 w 2153388"/>
                <a:gd name="connsiteY15" fmla="*/ 365334 h 610292"/>
                <a:gd name="connsiteX16" fmla="*/ 1101806 w 2153388"/>
                <a:gd name="connsiteY16" fmla="*/ 450660 h 610292"/>
                <a:gd name="connsiteX17" fmla="*/ 1277325 w 2153388"/>
                <a:gd name="connsiteY17" fmla="*/ 527274 h 610292"/>
                <a:gd name="connsiteX18" fmla="*/ 1669876 w 2153388"/>
                <a:gd name="connsiteY18" fmla="*/ 609781 h 610292"/>
                <a:gd name="connsiteX19" fmla="*/ 2009129 w 2153388"/>
                <a:gd name="connsiteY19" fmla="*/ 489607 h 610292"/>
                <a:gd name="connsiteX20" fmla="*/ 2153133 w 2153388"/>
                <a:gd name="connsiteY20" fmla="*/ 366359 h 610292"/>
                <a:gd name="connsiteX21" fmla="*/ 2153133 w 2153388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8" h="610292">
                  <a:moveTo>
                    <a:pt x="2153389" y="298201"/>
                  </a:moveTo>
                  <a:cubicBezTo>
                    <a:pt x="2093943" y="346373"/>
                    <a:pt x="2037059" y="383270"/>
                    <a:pt x="1981713" y="410943"/>
                  </a:cubicBezTo>
                  <a:cubicBezTo>
                    <a:pt x="1888956" y="457066"/>
                    <a:pt x="1801067" y="476283"/>
                    <a:pt x="1715230" y="476539"/>
                  </a:cubicBezTo>
                  <a:cubicBezTo>
                    <a:pt x="1649121" y="476539"/>
                    <a:pt x="1584294" y="465521"/>
                    <a:pt x="1519723" y="446560"/>
                  </a:cubicBezTo>
                  <a:cubicBezTo>
                    <a:pt x="1506655" y="442717"/>
                    <a:pt x="1493331" y="438361"/>
                    <a:pt x="1480263" y="434005"/>
                  </a:cubicBezTo>
                  <a:cubicBezTo>
                    <a:pt x="1331648" y="383014"/>
                    <a:pt x="1182519" y="294614"/>
                    <a:pt x="1018530" y="211081"/>
                  </a:cubicBezTo>
                  <a:lnTo>
                    <a:pt x="1012636" y="208262"/>
                  </a:lnTo>
                  <a:cubicBezTo>
                    <a:pt x="1001362" y="201601"/>
                    <a:pt x="990087" y="194938"/>
                    <a:pt x="978813" y="188533"/>
                  </a:cubicBezTo>
                  <a:cubicBezTo>
                    <a:pt x="966001" y="181102"/>
                    <a:pt x="953446" y="173927"/>
                    <a:pt x="940634" y="167009"/>
                  </a:cubicBezTo>
                  <a:cubicBezTo>
                    <a:pt x="608811" y="-15429"/>
                    <a:pt x="307736" y="-66933"/>
                    <a:pt x="769" y="106282"/>
                  </a:cubicBezTo>
                  <a:cubicBezTo>
                    <a:pt x="512" y="107307"/>
                    <a:pt x="256" y="108331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0" y="133442"/>
                    <a:pt x="214468" y="129343"/>
                  </a:cubicBezTo>
                  <a:cubicBezTo>
                    <a:pt x="401775" y="118580"/>
                    <a:pt x="583701" y="180589"/>
                    <a:pt x="737953" y="255153"/>
                  </a:cubicBezTo>
                  <a:cubicBezTo>
                    <a:pt x="796887" y="283595"/>
                    <a:pt x="851721" y="313831"/>
                    <a:pt x="901431" y="342529"/>
                  </a:cubicBezTo>
                  <a:cubicBezTo>
                    <a:pt x="915011" y="350473"/>
                    <a:pt x="928079" y="357904"/>
                    <a:pt x="940634" y="365334"/>
                  </a:cubicBezTo>
                  <a:cubicBezTo>
                    <a:pt x="994444" y="396339"/>
                    <a:pt x="1041078" y="422474"/>
                    <a:pt x="1101806" y="450660"/>
                  </a:cubicBezTo>
                  <a:cubicBezTo>
                    <a:pt x="1162020" y="478589"/>
                    <a:pt x="1220441" y="504725"/>
                    <a:pt x="1277325" y="527274"/>
                  </a:cubicBezTo>
                  <a:cubicBezTo>
                    <a:pt x="1413898" y="581083"/>
                    <a:pt x="1542784" y="614906"/>
                    <a:pt x="1669876" y="609781"/>
                  </a:cubicBezTo>
                  <a:cubicBezTo>
                    <a:pt x="1782875" y="605169"/>
                    <a:pt x="1894593" y="569552"/>
                    <a:pt x="2009129" y="489607"/>
                  </a:cubicBezTo>
                  <a:cubicBezTo>
                    <a:pt x="2056533" y="456553"/>
                    <a:pt x="2104448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0" name="Graphic 24">
            <a:extLst>
              <a:ext uri="{FF2B5EF4-FFF2-40B4-BE49-F238E27FC236}">
                <a16:creationId xmlns:a16="http://schemas.microsoft.com/office/drawing/2014/main" id="{28E5A0D5-180E-AEF1-35CB-DC0035205C59}"/>
              </a:ext>
            </a:extLst>
          </p:cNvPr>
          <p:cNvGrpSpPr/>
          <p:nvPr/>
        </p:nvGrpSpPr>
        <p:grpSpPr>
          <a:xfrm>
            <a:off x="1791556" y="1490315"/>
            <a:ext cx="4306779" cy="732516"/>
            <a:chOff x="1791556" y="1490315"/>
            <a:chExt cx="4306779" cy="732516"/>
          </a:xfrm>
          <a:solidFill>
            <a:schemeClr val="bg1">
              <a:alpha val="12000"/>
            </a:schemeClr>
          </a:solidFill>
        </p:grpSpPr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18BDFE0C-684D-6154-2301-4E0976E1A80A}"/>
                </a:ext>
              </a:extLst>
            </p:cNvPr>
            <p:cNvSpPr/>
            <p:nvPr/>
          </p:nvSpPr>
          <p:spPr>
            <a:xfrm>
              <a:off x="1791556" y="1490315"/>
              <a:ext cx="2153390" cy="610292"/>
            </a:xfrm>
            <a:custGeom>
              <a:avLst/>
              <a:gdLst>
                <a:gd name="connsiteX0" fmla="*/ 2153391 w 2153390"/>
                <a:gd name="connsiteY0" fmla="*/ 298200 h 610292"/>
                <a:gd name="connsiteX1" fmla="*/ 1981713 w 2153390"/>
                <a:gd name="connsiteY1" fmla="*/ 410944 h 610292"/>
                <a:gd name="connsiteX2" fmla="*/ 1715230 w 2153390"/>
                <a:gd name="connsiteY2" fmla="*/ 476540 h 610292"/>
                <a:gd name="connsiteX3" fmla="*/ 1519723 w 2153390"/>
                <a:gd name="connsiteY3" fmla="*/ 446560 h 610292"/>
                <a:gd name="connsiteX4" fmla="*/ 1480264 w 2153390"/>
                <a:gd name="connsiteY4" fmla="*/ 434005 h 610292"/>
                <a:gd name="connsiteX5" fmla="*/ 1018530 w 2153390"/>
                <a:gd name="connsiteY5" fmla="*/ 211081 h 610292"/>
                <a:gd name="connsiteX6" fmla="*/ 1012637 w 2153390"/>
                <a:gd name="connsiteY6" fmla="*/ 208263 h 610292"/>
                <a:gd name="connsiteX7" fmla="*/ 978814 w 2153390"/>
                <a:gd name="connsiteY7" fmla="*/ 188532 h 610292"/>
                <a:gd name="connsiteX8" fmla="*/ 940635 w 2153390"/>
                <a:gd name="connsiteY8" fmla="*/ 167009 h 610292"/>
                <a:gd name="connsiteX9" fmla="*/ 769 w 2153390"/>
                <a:gd name="connsiteY9" fmla="*/ 106282 h 610292"/>
                <a:gd name="connsiteX10" fmla="*/ 0 w 2153390"/>
                <a:gd name="connsiteY10" fmla="*/ 109356 h 610292"/>
                <a:gd name="connsiteX11" fmla="*/ 0 w 2153390"/>
                <a:gd name="connsiteY11" fmla="*/ 176234 h 610292"/>
                <a:gd name="connsiteX12" fmla="*/ 214468 w 2153390"/>
                <a:gd name="connsiteY12" fmla="*/ 129342 h 610292"/>
                <a:gd name="connsiteX13" fmla="*/ 737953 w 2153390"/>
                <a:gd name="connsiteY13" fmla="*/ 255153 h 610292"/>
                <a:gd name="connsiteX14" fmla="*/ 901431 w 2153390"/>
                <a:gd name="connsiteY14" fmla="*/ 342529 h 610292"/>
                <a:gd name="connsiteX15" fmla="*/ 940635 w 2153390"/>
                <a:gd name="connsiteY15" fmla="*/ 365334 h 610292"/>
                <a:gd name="connsiteX16" fmla="*/ 1101806 w 2153390"/>
                <a:gd name="connsiteY16" fmla="*/ 450660 h 610292"/>
                <a:gd name="connsiteX17" fmla="*/ 1277327 w 2153390"/>
                <a:gd name="connsiteY17" fmla="*/ 527274 h 610292"/>
                <a:gd name="connsiteX18" fmla="*/ 1669876 w 2153390"/>
                <a:gd name="connsiteY18" fmla="*/ 609781 h 610292"/>
                <a:gd name="connsiteX19" fmla="*/ 2009131 w 2153390"/>
                <a:gd name="connsiteY19" fmla="*/ 489607 h 610292"/>
                <a:gd name="connsiteX20" fmla="*/ 2153134 w 2153390"/>
                <a:gd name="connsiteY20" fmla="*/ 366359 h 610292"/>
                <a:gd name="connsiteX21" fmla="*/ 2153134 w 2153390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90" h="610292">
                  <a:moveTo>
                    <a:pt x="2153391" y="298200"/>
                  </a:moveTo>
                  <a:cubicBezTo>
                    <a:pt x="2093944" y="346373"/>
                    <a:pt x="2037059" y="383270"/>
                    <a:pt x="1981713" y="410944"/>
                  </a:cubicBezTo>
                  <a:cubicBezTo>
                    <a:pt x="1888957" y="457066"/>
                    <a:pt x="1801069" y="476283"/>
                    <a:pt x="1715230" y="476540"/>
                  </a:cubicBezTo>
                  <a:cubicBezTo>
                    <a:pt x="1649121" y="476540"/>
                    <a:pt x="1584295" y="465522"/>
                    <a:pt x="1519723" y="446560"/>
                  </a:cubicBezTo>
                  <a:cubicBezTo>
                    <a:pt x="1506655" y="442717"/>
                    <a:pt x="1493332" y="438360"/>
                    <a:pt x="1480264" y="434005"/>
                  </a:cubicBezTo>
                  <a:cubicBezTo>
                    <a:pt x="1331648" y="383015"/>
                    <a:pt x="1182520" y="294614"/>
                    <a:pt x="1018530" y="211081"/>
                  </a:cubicBezTo>
                  <a:lnTo>
                    <a:pt x="1012637" y="208263"/>
                  </a:lnTo>
                  <a:cubicBezTo>
                    <a:pt x="1001362" y="201601"/>
                    <a:pt x="990088" y="194938"/>
                    <a:pt x="978814" y="188532"/>
                  </a:cubicBezTo>
                  <a:cubicBezTo>
                    <a:pt x="966002" y="181102"/>
                    <a:pt x="953447" y="173928"/>
                    <a:pt x="940635" y="167009"/>
                  </a:cubicBezTo>
                  <a:cubicBezTo>
                    <a:pt x="608812" y="-15430"/>
                    <a:pt x="307737" y="-66932"/>
                    <a:pt x="769" y="106282"/>
                  </a:cubicBezTo>
                  <a:cubicBezTo>
                    <a:pt x="513" y="107307"/>
                    <a:pt x="256" y="108332"/>
                    <a:pt x="0" y="109356"/>
                  </a:cubicBezTo>
                  <a:lnTo>
                    <a:pt x="0" y="176234"/>
                  </a:lnTo>
                  <a:cubicBezTo>
                    <a:pt x="71489" y="147791"/>
                    <a:pt x="143491" y="133442"/>
                    <a:pt x="214468" y="129342"/>
                  </a:cubicBezTo>
                  <a:cubicBezTo>
                    <a:pt x="401775" y="118581"/>
                    <a:pt x="583702" y="180589"/>
                    <a:pt x="737953" y="255153"/>
                  </a:cubicBezTo>
                  <a:cubicBezTo>
                    <a:pt x="796888" y="283596"/>
                    <a:pt x="851721" y="313831"/>
                    <a:pt x="901431" y="342529"/>
                  </a:cubicBezTo>
                  <a:cubicBezTo>
                    <a:pt x="915012" y="350472"/>
                    <a:pt x="928080" y="357903"/>
                    <a:pt x="940635" y="365334"/>
                  </a:cubicBezTo>
                  <a:cubicBezTo>
                    <a:pt x="994444" y="396338"/>
                    <a:pt x="1041078" y="422474"/>
                    <a:pt x="1101806" y="450660"/>
                  </a:cubicBezTo>
                  <a:cubicBezTo>
                    <a:pt x="1162022" y="478589"/>
                    <a:pt x="1220442" y="504726"/>
                    <a:pt x="1277327" y="527274"/>
                  </a:cubicBezTo>
                  <a:cubicBezTo>
                    <a:pt x="1413898" y="581083"/>
                    <a:pt x="1542785" y="614906"/>
                    <a:pt x="1669876" y="609781"/>
                  </a:cubicBezTo>
                  <a:cubicBezTo>
                    <a:pt x="1782876" y="605169"/>
                    <a:pt x="1894593" y="569553"/>
                    <a:pt x="2009131" y="489607"/>
                  </a:cubicBezTo>
                  <a:cubicBezTo>
                    <a:pt x="2056533" y="456554"/>
                    <a:pt x="2104449" y="415812"/>
                    <a:pt x="2153134" y="366359"/>
                  </a:cubicBezTo>
                  <a:lnTo>
                    <a:pt x="2153134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5908B525-DB95-48B2-A03A-2F37AE462DCA}"/>
                </a:ext>
              </a:extLst>
            </p:cNvPr>
            <p:cNvSpPr/>
            <p:nvPr/>
          </p:nvSpPr>
          <p:spPr>
            <a:xfrm>
              <a:off x="3944946" y="1612539"/>
              <a:ext cx="2153388" cy="610292"/>
            </a:xfrm>
            <a:custGeom>
              <a:avLst/>
              <a:gdLst>
                <a:gd name="connsiteX0" fmla="*/ 2153389 w 2153388"/>
                <a:gd name="connsiteY0" fmla="*/ 298201 h 610292"/>
                <a:gd name="connsiteX1" fmla="*/ 1981712 w 2153388"/>
                <a:gd name="connsiteY1" fmla="*/ 410943 h 610292"/>
                <a:gd name="connsiteX2" fmla="*/ 1715228 w 2153388"/>
                <a:gd name="connsiteY2" fmla="*/ 476539 h 610292"/>
                <a:gd name="connsiteX3" fmla="*/ 1519723 w 2153388"/>
                <a:gd name="connsiteY3" fmla="*/ 446560 h 610292"/>
                <a:gd name="connsiteX4" fmla="*/ 1480262 w 2153388"/>
                <a:gd name="connsiteY4" fmla="*/ 434004 h 610292"/>
                <a:gd name="connsiteX5" fmla="*/ 1018530 w 2153388"/>
                <a:gd name="connsiteY5" fmla="*/ 211081 h 610292"/>
                <a:gd name="connsiteX6" fmla="*/ 1012635 w 2153388"/>
                <a:gd name="connsiteY6" fmla="*/ 208262 h 610292"/>
                <a:gd name="connsiteX7" fmla="*/ 978812 w 2153388"/>
                <a:gd name="connsiteY7" fmla="*/ 188533 h 610292"/>
                <a:gd name="connsiteX8" fmla="*/ 940634 w 2153388"/>
                <a:gd name="connsiteY8" fmla="*/ 167009 h 610292"/>
                <a:gd name="connsiteX9" fmla="*/ 768 w 2153388"/>
                <a:gd name="connsiteY9" fmla="*/ 106282 h 610292"/>
                <a:gd name="connsiteX10" fmla="*/ 0 w 2153388"/>
                <a:gd name="connsiteY10" fmla="*/ 109356 h 610292"/>
                <a:gd name="connsiteX11" fmla="*/ 0 w 2153388"/>
                <a:gd name="connsiteY11" fmla="*/ 176233 h 610292"/>
                <a:gd name="connsiteX12" fmla="*/ 214468 w 2153388"/>
                <a:gd name="connsiteY12" fmla="*/ 129343 h 610292"/>
                <a:gd name="connsiteX13" fmla="*/ 737953 w 2153388"/>
                <a:gd name="connsiteY13" fmla="*/ 255153 h 610292"/>
                <a:gd name="connsiteX14" fmla="*/ 901431 w 2153388"/>
                <a:gd name="connsiteY14" fmla="*/ 342529 h 610292"/>
                <a:gd name="connsiteX15" fmla="*/ 940634 w 2153388"/>
                <a:gd name="connsiteY15" fmla="*/ 365334 h 610292"/>
                <a:gd name="connsiteX16" fmla="*/ 1101806 w 2153388"/>
                <a:gd name="connsiteY16" fmla="*/ 450659 h 610292"/>
                <a:gd name="connsiteX17" fmla="*/ 1277325 w 2153388"/>
                <a:gd name="connsiteY17" fmla="*/ 527274 h 610292"/>
                <a:gd name="connsiteX18" fmla="*/ 1669876 w 2153388"/>
                <a:gd name="connsiteY18" fmla="*/ 609781 h 610292"/>
                <a:gd name="connsiteX19" fmla="*/ 2009129 w 2153388"/>
                <a:gd name="connsiteY19" fmla="*/ 489607 h 610292"/>
                <a:gd name="connsiteX20" fmla="*/ 2153133 w 2153388"/>
                <a:gd name="connsiteY20" fmla="*/ 366359 h 610292"/>
                <a:gd name="connsiteX21" fmla="*/ 2153133 w 2153388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8" h="610292">
                  <a:moveTo>
                    <a:pt x="2153389" y="298201"/>
                  </a:moveTo>
                  <a:cubicBezTo>
                    <a:pt x="2093942" y="346373"/>
                    <a:pt x="2037059" y="383270"/>
                    <a:pt x="1981712" y="410943"/>
                  </a:cubicBezTo>
                  <a:cubicBezTo>
                    <a:pt x="1888955" y="457065"/>
                    <a:pt x="1801067" y="476283"/>
                    <a:pt x="1715228" y="476539"/>
                  </a:cubicBezTo>
                  <a:cubicBezTo>
                    <a:pt x="1649121" y="476539"/>
                    <a:pt x="1584293" y="465521"/>
                    <a:pt x="1519723" y="446560"/>
                  </a:cubicBezTo>
                  <a:cubicBezTo>
                    <a:pt x="1506655" y="442716"/>
                    <a:pt x="1493330" y="438361"/>
                    <a:pt x="1480262" y="434004"/>
                  </a:cubicBezTo>
                  <a:cubicBezTo>
                    <a:pt x="1331647" y="383014"/>
                    <a:pt x="1182518" y="294613"/>
                    <a:pt x="1018530" y="211081"/>
                  </a:cubicBezTo>
                  <a:lnTo>
                    <a:pt x="1012635" y="208262"/>
                  </a:lnTo>
                  <a:cubicBezTo>
                    <a:pt x="1001361" y="201600"/>
                    <a:pt x="990087" y="194938"/>
                    <a:pt x="978812" y="188533"/>
                  </a:cubicBezTo>
                  <a:cubicBezTo>
                    <a:pt x="966000" y="181102"/>
                    <a:pt x="953445" y="173927"/>
                    <a:pt x="940634" y="167009"/>
                  </a:cubicBezTo>
                  <a:cubicBezTo>
                    <a:pt x="608810" y="-15429"/>
                    <a:pt x="307736" y="-66933"/>
                    <a:pt x="768" y="106282"/>
                  </a:cubicBezTo>
                  <a:cubicBezTo>
                    <a:pt x="511" y="107306"/>
                    <a:pt x="255" y="108331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0" y="133442"/>
                    <a:pt x="214468" y="129343"/>
                  </a:cubicBezTo>
                  <a:cubicBezTo>
                    <a:pt x="401775" y="118580"/>
                    <a:pt x="583700" y="180589"/>
                    <a:pt x="737953" y="255153"/>
                  </a:cubicBezTo>
                  <a:cubicBezTo>
                    <a:pt x="796887" y="283595"/>
                    <a:pt x="851721" y="313830"/>
                    <a:pt x="901431" y="342529"/>
                  </a:cubicBezTo>
                  <a:cubicBezTo>
                    <a:pt x="915010" y="350473"/>
                    <a:pt x="928078" y="357903"/>
                    <a:pt x="940634" y="365334"/>
                  </a:cubicBezTo>
                  <a:cubicBezTo>
                    <a:pt x="994444" y="396338"/>
                    <a:pt x="1041077" y="422474"/>
                    <a:pt x="1101806" y="450659"/>
                  </a:cubicBezTo>
                  <a:cubicBezTo>
                    <a:pt x="1162020" y="478589"/>
                    <a:pt x="1220441" y="504725"/>
                    <a:pt x="1277325" y="527274"/>
                  </a:cubicBezTo>
                  <a:cubicBezTo>
                    <a:pt x="1413898" y="581083"/>
                    <a:pt x="1542783" y="614905"/>
                    <a:pt x="1669876" y="609781"/>
                  </a:cubicBezTo>
                  <a:cubicBezTo>
                    <a:pt x="1782874" y="605168"/>
                    <a:pt x="1894592" y="569552"/>
                    <a:pt x="2009129" y="489607"/>
                  </a:cubicBezTo>
                  <a:cubicBezTo>
                    <a:pt x="2056532" y="456553"/>
                    <a:pt x="2104447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9" name="Graphic 24">
            <a:extLst>
              <a:ext uri="{FF2B5EF4-FFF2-40B4-BE49-F238E27FC236}">
                <a16:creationId xmlns:a16="http://schemas.microsoft.com/office/drawing/2014/main" id="{588EF05A-5B51-23DC-07EC-949DE2E95961}"/>
              </a:ext>
            </a:extLst>
          </p:cNvPr>
          <p:cNvGrpSpPr/>
          <p:nvPr userDrawn="1"/>
        </p:nvGrpSpPr>
        <p:grpSpPr>
          <a:xfrm>
            <a:off x="-2515222" y="1978697"/>
            <a:ext cx="4306778" cy="732515"/>
            <a:chOff x="-2515222" y="1978697"/>
            <a:chExt cx="4306778" cy="732515"/>
          </a:xfrm>
          <a:solidFill>
            <a:schemeClr val="bg1">
              <a:alpha val="12000"/>
            </a:schemeClr>
          </a:solidFill>
        </p:grpSpPr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6ACC9054-B1E8-9D2F-BEFA-B1F41423BF62}"/>
                </a:ext>
              </a:extLst>
            </p:cNvPr>
            <p:cNvSpPr/>
            <p:nvPr/>
          </p:nvSpPr>
          <p:spPr>
            <a:xfrm>
              <a:off x="-2515222" y="1978697"/>
              <a:ext cx="2153389" cy="610292"/>
            </a:xfrm>
            <a:custGeom>
              <a:avLst/>
              <a:gdLst>
                <a:gd name="connsiteX0" fmla="*/ 2153390 w 2153389"/>
                <a:gd name="connsiteY0" fmla="*/ 298201 h 610292"/>
                <a:gd name="connsiteX1" fmla="*/ 1981713 w 2153389"/>
                <a:gd name="connsiteY1" fmla="*/ 410944 h 610292"/>
                <a:gd name="connsiteX2" fmla="*/ 1715230 w 2153389"/>
                <a:gd name="connsiteY2" fmla="*/ 476540 h 610292"/>
                <a:gd name="connsiteX3" fmla="*/ 1519723 w 2153389"/>
                <a:gd name="connsiteY3" fmla="*/ 446560 h 610292"/>
                <a:gd name="connsiteX4" fmla="*/ 1480263 w 2153389"/>
                <a:gd name="connsiteY4" fmla="*/ 434005 h 610292"/>
                <a:gd name="connsiteX5" fmla="*/ 1018530 w 2153389"/>
                <a:gd name="connsiteY5" fmla="*/ 211081 h 610292"/>
                <a:gd name="connsiteX6" fmla="*/ 1012636 w 2153389"/>
                <a:gd name="connsiteY6" fmla="*/ 208263 h 610292"/>
                <a:gd name="connsiteX7" fmla="*/ 978813 w 2153389"/>
                <a:gd name="connsiteY7" fmla="*/ 188533 h 610292"/>
                <a:gd name="connsiteX8" fmla="*/ 940634 w 2153389"/>
                <a:gd name="connsiteY8" fmla="*/ 167009 h 610292"/>
                <a:gd name="connsiteX9" fmla="*/ 769 w 2153389"/>
                <a:gd name="connsiteY9" fmla="*/ 106281 h 610292"/>
                <a:gd name="connsiteX10" fmla="*/ 0 w 2153389"/>
                <a:gd name="connsiteY10" fmla="*/ 109356 h 610292"/>
                <a:gd name="connsiteX11" fmla="*/ 0 w 2153389"/>
                <a:gd name="connsiteY11" fmla="*/ 176233 h 610292"/>
                <a:gd name="connsiteX12" fmla="*/ 214468 w 2153389"/>
                <a:gd name="connsiteY12" fmla="*/ 129342 h 610292"/>
                <a:gd name="connsiteX13" fmla="*/ 737953 w 2153389"/>
                <a:gd name="connsiteY13" fmla="*/ 255153 h 610292"/>
                <a:gd name="connsiteX14" fmla="*/ 901431 w 2153389"/>
                <a:gd name="connsiteY14" fmla="*/ 342529 h 610292"/>
                <a:gd name="connsiteX15" fmla="*/ 940634 w 2153389"/>
                <a:gd name="connsiteY15" fmla="*/ 365334 h 610292"/>
                <a:gd name="connsiteX16" fmla="*/ 1101806 w 2153389"/>
                <a:gd name="connsiteY16" fmla="*/ 450660 h 610292"/>
                <a:gd name="connsiteX17" fmla="*/ 1277326 w 2153389"/>
                <a:gd name="connsiteY17" fmla="*/ 527273 h 610292"/>
                <a:gd name="connsiteX18" fmla="*/ 1669876 w 2153389"/>
                <a:gd name="connsiteY18" fmla="*/ 609781 h 610292"/>
                <a:gd name="connsiteX19" fmla="*/ 2009130 w 2153389"/>
                <a:gd name="connsiteY19" fmla="*/ 489608 h 610292"/>
                <a:gd name="connsiteX20" fmla="*/ 2153133 w 2153389"/>
                <a:gd name="connsiteY20" fmla="*/ 366359 h 610292"/>
                <a:gd name="connsiteX21" fmla="*/ 2153133 w 2153389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9" h="610292">
                  <a:moveTo>
                    <a:pt x="2153390" y="298201"/>
                  </a:moveTo>
                  <a:cubicBezTo>
                    <a:pt x="2093943" y="346372"/>
                    <a:pt x="2037059" y="383270"/>
                    <a:pt x="1981713" y="410944"/>
                  </a:cubicBezTo>
                  <a:cubicBezTo>
                    <a:pt x="1888956" y="457066"/>
                    <a:pt x="1801068" y="476283"/>
                    <a:pt x="1715230" y="476540"/>
                  </a:cubicBezTo>
                  <a:cubicBezTo>
                    <a:pt x="1649121" y="476540"/>
                    <a:pt x="1584294" y="465522"/>
                    <a:pt x="1519723" y="446560"/>
                  </a:cubicBezTo>
                  <a:cubicBezTo>
                    <a:pt x="1506655" y="442717"/>
                    <a:pt x="1493331" y="438361"/>
                    <a:pt x="1480263" y="434005"/>
                  </a:cubicBezTo>
                  <a:cubicBezTo>
                    <a:pt x="1331648" y="383014"/>
                    <a:pt x="1182519" y="294613"/>
                    <a:pt x="1018530" y="211081"/>
                  </a:cubicBezTo>
                  <a:lnTo>
                    <a:pt x="1012636" y="208263"/>
                  </a:lnTo>
                  <a:cubicBezTo>
                    <a:pt x="1001362" y="201600"/>
                    <a:pt x="990087" y="194939"/>
                    <a:pt x="978813" y="188533"/>
                  </a:cubicBezTo>
                  <a:cubicBezTo>
                    <a:pt x="966001" y="181102"/>
                    <a:pt x="953446" y="173927"/>
                    <a:pt x="940634" y="167009"/>
                  </a:cubicBezTo>
                  <a:cubicBezTo>
                    <a:pt x="608812" y="-15430"/>
                    <a:pt x="307737" y="-66932"/>
                    <a:pt x="769" y="106281"/>
                  </a:cubicBezTo>
                  <a:cubicBezTo>
                    <a:pt x="512" y="107307"/>
                    <a:pt x="256" y="108332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1" y="133442"/>
                    <a:pt x="214468" y="129342"/>
                  </a:cubicBezTo>
                  <a:cubicBezTo>
                    <a:pt x="401775" y="118581"/>
                    <a:pt x="583701" y="180589"/>
                    <a:pt x="737953" y="255153"/>
                  </a:cubicBezTo>
                  <a:cubicBezTo>
                    <a:pt x="796888" y="283596"/>
                    <a:pt x="851721" y="313831"/>
                    <a:pt x="901431" y="342529"/>
                  </a:cubicBezTo>
                  <a:cubicBezTo>
                    <a:pt x="915011" y="350472"/>
                    <a:pt x="928079" y="357903"/>
                    <a:pt x="940634" y="365334"/>
                  </a:cubicBezTo>
                  <a:cubicBezTo>
                    <a:pt x="994444" y="396338"/>
                    <a:pt x="1041078" y="422474"/>
                    <a:pt x="1101806" y="450660"/>
                  </a:cubicBezTo>
                  <a:cubicBezTo>
                    <a:pt x="1162021" y="478589"/>
                    <a:pt x="1220442" y="504725"/>
                    <a:pt x="1277326" y="527273"/>
                  </a:cubicBezTo>
                  <a:cubicBezTo>
                    <a:pt x="1413898" y="581083"/>
                    <a:pt x="1542784" y="614906"/>
                    <a:pt x="1669876" y="609781"/>
                  </a:cubicBezTo>
                  <a:cubicBezTo>
                    <a:pt x="1782875" y="605169"/>
                    <a:pt x="1894593" y="569553"/>
                    <a:pt x="2009130" y="489608"/>
                  </a:cubicBezTo>
                  <a:cubicBezTo>
                    <a:pt x="2056533" y="456553"/>
                    <a:pt x="2104449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98E4CC53-769F-FA09-1F69-09545C319FE5}"/>
                </a:ext>
              </a:extLst>
            </p:cNvPr>
            <p:cNvSpPr/>
            <p:nvPr/>
          </p:nvSpPr>
          <p:spPr>
            <a:xfrm>
              <a:off x="-361832" y="2100921"/>
              <a:ext cx="2153388" cy="610292"/>
            </a:xfrm>
            <a:custGeom>
              <a:avLst/>
              <a:gdLst>
                <a:gd name="connsiteX0" fmla="*/ 2153389 w 2153388"/>
                <a:gd name="connsiteY0" fmla="*/ 298201 h 610292"/>
                <a:gd name="connsiteX1" fmla="*/ 1981713 w 2153388"/>
                <a:gd name="connsiteY1" fmla="*/ 410943 h 610292"/>
                <a:gd name="connsiteX2" fmla="*/ 1715230 w 2153388"/>
                <a:gd name="connsiteY2" fmla="*/ 476539 h 610292"/>
                <a:gd name="connsiteX3" fmla="*/ 1519723 w 2153388"/>
                <a:gd name="connsiteY3" fmla="*/ 446560 h 610292"/>
                <a:gd name="connsiteX4" fmla="*/ 1480263 w 2153388"/>
                <a:gd name="connsiteY4" fmla="*/ 434004 h 610292"/>
                <a:gd name="connsiteX5" fmla="*/ 1018530 w 2153388"/>
                <a:gd name="connsiteY5" fmla="*/ 211081 h 610292"/>
                <a:gd name="connsiteX6" fmla="*/ 1012636 w 2153388"/>
                <a:gd name="connsiteY6" fmla="*/ 208262 h 610292"/>
                <a:gd name="connsiteX7" fmla="*/ 978813 w 2153388"/>
                <a:gd name="connsiteY7" fmla="*/ 188533 h 610292"/>
                <a:gd name="connsiteX8" fmla="*/ 940634 w 2153388"/>
                <a:gd name="connsiteY8" fmla="*/ 167009 h 610292"/>
                <a:gd name="connsiteX9" fmla="*/ 769 w 2153388"/>
                <a:gd name="connsiteY9" fmla="*/ 106282 h 610292"/>
                <a:gd name="connsiteX10" fmla="*/ 0 w 2153388"/>
                <a:gd name="connsiteY10" fmla="*/ 109356 h 610292"/>
                <a:gd name="connsiteX11" fmla="*/ 0 w 2153388"/>
                <a:gd name="connsiteY11" fmla="*/ 176233 h 610292"/>
                <a:gd name="connsiteX12" fmla="*/ 214468 w 2153388"/>
                <a:gd name="connsiteY12" fmla="*/ 129343 h 610292"/>
                <a:gd name="connsiteX13" fmla="*/ 737953 w 2153388"/>
                <a:gd name="connsiteY13" fmla="*/ 255153 h 610292"/>
                <a:gd name="connsiteX14" fmla="*/ 901431 w 2153388"/>
                <a:gd name="connsiteY14" fmla="*/ 342529 h 610292"/>
                <a:gd name="connsiteX15" fmla="*/ 940634 w 2153388"/>
                <a:gd name="connsiteY15" fmla="*/ 365334 h 610292"/>
                <a:gd name="connsiteX16" fmla="*/ 1101806 w 2153388"/>
                <a:gd name="connsiteY16" fmla="*/ 450660 h 610292"/>
                <a:gd name="connsiteX17" fmla="*/ 1277325 w 2153388"/>
                <a:gd name="connsiteY17" fmla="*/ 527274 h 610292"/>
                <a:gd name="connsiteX18" fmla="*/ 1669876 w 2153388"/>
                <a:gd name="connsiteY18" fmla="*/ 609781 h 610292"/>
                <a:gd name="connsiteX19" fmla="*/ 2009129 w 2153388"/>
                <a:gd name="connsiteY19" fmla="*/ 489607 h 610292"/>
                <a:gd name="connsiteX20" fmla="*/ 2153133 w 2153388"/>
                <a:gd name="connsiteY20" fmla="*/ 366359 h 610292"/>
                <a:gd name="connsiteX21" fmla="*/ 2153133 w 2153388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8" h="610292">
                  <a:moveTo>
                    <a:pt x="2153389" y="298201"/>
                  </a:moveTo>
                  <a:cubicBezTo>
                    <a:pt x="2093943" y="346373"/>
                    <a:pt x="2037059" y="383270"/>
                    <a:pt x="1981713" y="410943"/>
                  </a:cubicBezTo>
                  <a:cubicBezTo>
                    <a:pt x="1888956" y="457066"/>
                    <a:pt x="1801067" y="476283"/>
                    <a:pt x="1715230" y="476539"/>
                  </a:cubicBezTo>
                  <a:cubicBezTo>
                    <a:pt x="1649121" y="476539"/>
                    <a:pt x="1584294" y="465521"/>
                    <a:pt x="1519723" y="446560"/>
                  </a:cubicBezTo>
                  <a:cubicBezTo>
                    <a:pt x="1506655" y="442716"/>
                    <a:pt x="1493331" y="438361"/>
                    <a:pt x="1480263" y="434004"/>
                  </a:cubicBezTo>
                  <a:cubicBezTo>
                    <a:pt x="1331648" y="383014"/>
                    <a:pt x="1182519" y="294613"/>
                    <a:pt x="1018530" y="211081"/>
                  </a:cubicBezTo>
                  <a:lnTo>
                    <a:pt x="1012636" y="208262"/>
                  </a:lnTo>
                  <a:cubicBezTo>
                    <a:pt x="1001362" y="201601"/>
                    <a:pt x="990087" y="194938"/>
                    <a:pt x="978813" y="188533"/>
                  </a:cubicBezTo>
                  <a:cubicBezTo>
                    <a:pt x="966001" y="181102"/>
                    <a:pt x="953446" y="173927"/>
                    <a:pt x="940634" y="167009"/>
                  </a:cubicBezTo>
                  <a:cubicBezTo>
                    <a:pt x="608811" y="-15429"/>
                    <a:pt x="307736" y="-66933"/>
                    <a:pt x="769" y="106282"/>
                  </a:cubicBezTo>
                  <a:cubicBezTo>
                    <a:pt x="512" y="107306"/>
                    <a:pt x="256" y="108331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0" y="133442"/>
                    <a:pt x="214468" y="129343"/>
                  </a:cubicBezTo>
                  <a:cubicBezTo>
                    <a:pt x="401775" y="118580"/>
                    <a:pt x="583701" y="180589"/>
                    <a:pt x="737953" y="255153"/>
                  </a:cubicBezTo>
                  <a:cubicBezTo>
                    <a:pt x="796887" y="283595"/>
                    <a:pt x="851721" y="313830"/>
                    <a:pt x="901431" y="342529"/>
                  </a:cubicBezTo>
                  <a:cubicBezTo>
                    <a:pt x="915011" y="350473"/>
                    <a:pt x="928079" y="357903"/>
                    <a:pt x="940634" y="365334"/>
                  </a:cubicBezTo>
                  <a:cubicBezTo>
                    <a:pt x="994444" y="396338"/>
                    <a:pt x="1041078" y="422474"/>
                    <a:pt x="1101806" y="450660"/>
                  </a:cubicBezTo>
                  <a:cubicBezTo>
                    <a:pt x="1162020" y="478589"/>
                    <a:pt x="1220441" y="504725"/>
                    <a:pt x="1277325" y="527274"/>
                  </a:cubicBezTo>
                  <a:cubicBezTo>
                    <a:pt x="1413898" y="581083"/>
                    <a:pt x="1542784" y="614905"/>
                    <a:pt x="1669876" y="609781"/>
                  </a:cubicBezTo>
                  <a:cubicBezTo>
                    <a:pt x="1782875" y="605169"/>
                    <a:pt x="1894593" y="569552"/>
                    <a:pt x="2009129" y="489607"/>
                  </a:cubicBezTo>
                  <a:cubicBezTo>
                    <a:pt x="2056533" y="456553"/>
                    <a:pt x="2104448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2" name="Graphic 24">
            <a:extLst>
              <a:ext uri="{FF2B5EF4-FFF2-40B4-BE49-F238E27FC236}">
                <a16:creationId xmlns:a16="http://schemas.microsoft.com/office/drawing/2014/main" id="{95936E99-FC52-E054-540E-6BE250AC6FFF}"/>
              </a:ext>
            </a:extLst>
          </p:cNvPr>
          <p:cNvGrpSpPr/>
          <p:nvPr/>
        </p:nvGrpSpPr>
        <p:grpSpPr>
          <a:xfrm>
            <a:off x="1791556" y="2223144"/>
            <a:ext cx="4306779" cy="732516"/>
            <a:chOff x="1791556" y="2223144"/>
            <a:chExt cx="4306779" cy="732516"/>
          </a:xfrm>
          <a:solidFill>
            <a:schemeClr val="bg1">
              <a:alpha val="12000"/>
            </a:schemeClr>
          </a:solidFill>
        </p:grpSpPr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7B93EB30-5330-D5D7-F1B1-D13EAD893FF3}"/>
                </a:ext>
              </a:extLst>
            </p:cNvPr>
            <p:cNvSpPr/>
            <p:nvPr/>
          </p:nvSpPr>
          <p:spPr>
            <a:xfrm>
              <a:off x="1791556" y="2223144"/>
              <a:ext cx="2153390" cy="610292"/>
            </a:xfrm>
            <a:custGeom>
              <a:avLst/>
              <a:gdLst>
                <a:gd name="connsiteX0" fmla="*/ 2153391 w 2153390"/>
                <a:gd name="connsiteY0" fmla="*/ 298201 h 610292"/>
                <a:gd name="connsiteX1" fmla="*/ 1981713 w 2153390"/>
                <a:gd name="connsiteY1" fmla="*/ 410943 h 610292"/>
                <a:gd name="connsiteX2" fmla="*/ 1715230 w 2153390"/>
                <a:gd name="connsiteY2" fmla="*/ 476540 h 610292"/>
                <a:gd name="connsiteX3" fmla="*/ 1519723 w 2153390"/>
                <a:gd name="connsiteY3" fmla="*/ 446560 h 610292"/>
                <a:gd name="connsiteX4" fmla="*/ 1480264 w 2153390"/>
                <a:gd name="connsiteY4" fmla="*/ 434005 h 610292"/>
                <a:gd name="connsiteX5" fmla="*/ 1018530 w 2153390"/>
                <a:gd name="connsiteY5" fmla="*/ 211081 h 610292"/>
                <a:gd name="connsiteX6" fmla="*/ 1012637 w 2153390"/>
                <a:gd name="connsiteY6" fmla="*/ 208263 h 610292"/>
                <a:gd name="connsiteX7" fmla="*/ 978814 w 2153390"/>
                <a:gd name="connsiteY7" fmla="*/ 188533 h 610292"/>
                <a:gd name="connsiteX8" fmla="*/ 940635 w 2153390"/>
                <a:gd name="connsiteY8" fmla="*/ 167009 h 610292"/>
                <a:gd name="connsiteX9" fmla="*/ 769 w 2153390"/>
                <a:gd name="connsiteY9" fmla="*/ 106282 h 610292"/>
                <a:gd name="connsiteX10" fmla="*/ 0 w 2153390"/>
                <a:gd name="connsiteY10" fmla="*/ 109356 h 610292"/>
                <a:gd name="connsiteX11" fmla="*/ 0 w 2153390"/>
                <a:gd name="connsiteY11" fmla="*/ 176234 h 610292"/>
                <a:gd name="connsiteX12" fmla="*/ 214468 w 2153390"/>
                <a:gd name="connsiteY12" fmla="*/ 129343 h 610292"/>
                <a:gd name="connsiteX13" fmla="*/ 737953 w 2153390"/>
                <a:gd name="connsiteY13" fmla="*/ 255153 h 610292"/>
                <a:gd name="connsiteX14" fmla="*/ 901431 w 2153390"/>
                <a:gd name="connsiteY14" fmla="*/ 342529 h 610292"/>
                <a:gd name="connsiteX15" fmla="*/ 940635 w 2153390"/>
                <a:gd name="connsiteY15" fmla="*/ 365334 h 610292"/>
                <a:gd name="connsiteX16" fmla="*/ 1101806 w 2153390"/>
                <a:gd name="connsiteY16" fmla="*/ 450660 h 610292"/>
                <a:gd name="connsiteX17" fmla="*/ 1277327 w 2153390"/>
                <a:gd name="connsiteY17" fmla="*/ 527274 h 610292"/>
                <a:gd name="connsiteX18" fmla="*/ 1669876 w 2153390"/>
                <a:gd name="connsiteY18" fmla="*/ 609781 h 610292"/>
                <a:gd name="connsiteX19" fmla="*/ 2009131 w 2153390"/>
                <a:gd name="connsiteY19" fmla="*/ 489607 h 610292"/>
                <a:gd name="connsiteX20" fmla="*/ 2153134 w 2153390"/>
                <a:gd name="connsiteY20" fmla="*/ 366359 h 610292"/>
                <a:gd name="connsiteX21" fmla="*/ 2153134 w 2153390"/>
                <a:gd name="connsiteY21" fmla="*/ 298714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90" h="610292">
                  <a:moveTo>
                    <a:pt x="2153391" y="298201"/>
                  </a:moveTo>
                  <a:cubicBezTo>
                    <a:pt x="2093944" y="346373"/>
                    <a:pt x="2037059" y="383270"/>
                    <a:pt x="1981713" y="410943"/>
                  </a:cubicBezTo>
                  <a:cubicBezTo>
                    <a:pt x="1888957" y="457066"/>
                    <a:pt x="1801069" y="476283"/>
                    <a:pt x="1715230" y="476540"/>
                  </a:cubicBezTo>
                  <a:cubicBezTo>
                    <a:pt x="1649121" y="476540"/>
                    <a:pt x="1584295" y="465521"/>
                    <a:pt x="1519723" y="446560"/>
                  </a:cubicBezTo>
                  <a:cubicBezTo>
                    <a:pt x="1506655" y="442717"/>
                    <a:pt x="1493332" y="438361"/>
                    <a:pt x="1480264" y="434005"/>
                  </a:cubicBezTo>
                  <a:cubicBezTo>
                    <a:pt x="1331648" y="383014"/>
                    <a:pt x="1182520" y="294614"/>
                    <a:pt x="1018530" y="211081"/>
                  </a:cubicBezTo>
                  <a:lnTo>
                    <a:pt x="1012637" y="208263"/>
                  </a:lnTo>
                  <a:cubicBezTo>
                    <a:pt x="1001362" y="201601"/>
                    <a:pt x="990088" y="194938"/>
                    <a:pt x="978814" y="188533"/>
                  </a:cubicBezTo>
                  <a:cubicBezTo>
                    <a:pt x="966002" y="181102"/>
                    <a:pt x="953447" y="173927"/>
                    <a:pt x="940635" y="167009"/>
                  </a:cubicBezTo>
                  <a:cubicBezTo>
                    <a:pt x="608812" y="-15429"/>
                    <a:pt x="307737" y="-66933"/>
                    <a:pt x="769" y="106282"/>
                  </a:cubicBezTo>
                  <a:cubicBezTo>
                    <a:pt x="513" y="107307"/>
                    <a:pt x="256" y="108331"/>
                    <a:pt x="0" y="109356"/>
                  </a:cubicBezTo>
                  <a:lnTo>
                    <a:pt x="0" y="176234"/>
                  </a:lnTo>
                  <a:cubicBezTo>
                    <a:pt x="71489" y="147791"/>
                    <a:pt x="143491" y="133442"/>
                    <a:pt x="214468" y="129343"/>
                  </a:cubicBezTo>
                  <a:cubicBezTo>
                    <a:pt x="401775" y="118581"/>
                    <a:pt x="583702" y="180589"/>
                    <a:pt x="737953" y="255153"/>
                  </a:cubicBezTo>
                  <a:cubicBezTo>
                    <a:pt x="796888" y="283596"/>
                    <a:pt x="851721" y="313831"/>
                    <a:pt x="901431" y="342529"/>
                  </a:cubicBezTo>
                  <a:cubicBezTo>
                    <a:pt x="915012" y="350473"/>
                    <a:pt x="928080" y="357904"/>
                    <a:pt x="940635" y="365334"/>
                  </a:cubicBezTo>
                  <a:cubicBezTo>
                    <a:pt x="994444" y="396339"/>
                    <a:pt x="1041078" y="422474"/>
                    <a:pt x="1101806" y="450660"/>
                  </a:cubicBezTo>
                  <a:cubicBezTo>
                    <a:pt x="1162022" y="478589"/>
                    <a:pt x="1220442" y="504725"/>
                    <a:pt x="1277327" y="527274"/>
                  </a:cubicBezTo>
                  <a:cubicBezTo>
                    <a:pt x="1413898" y="581083"/>
                    <a:pt x="1542785" y="614906"/>
                    <a:pt x="1669876" y="609781"/>
                  </a:cubicBezTo>
                  <a:cubicBezTo>
                    <a:pt x="1782876" y="605169"/>
                    <a:pt x="1894593" y="569552"/>
                    <a:pt x="2009131" y="489607"/>
                  </a:cubicBezTo>
                  <a:cubicBezTo>
                    <a:pt x="2056533" y="456554"/>
                    <a:pt x="2104449" y="415812"/>
                    <a:pt x="2153134" y="366359"/>
                  </a:cubicBezTo>
                  <a:lnTo>
                    <a:pt x="2153134" y="298714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98D07224-C932-B96D-03AB-274A4F1A5AA8}"/>
                </a:ext>
              </a:extLst>
            </p:cNvPr>
            <p:cNvSpPr/>
            <p:nvPr/>
          </p:nvSpPr>
          <p:spPr>
            <a:xfrm>
              <a:off x="3944946" y="2345368"/>
              <a:ext cx="2153388" cy="610292"/>
            </a:xfrm>
            <a:custGeom>
              <a:avLst/>
              <a:gdLst>
                <a:gd name="connsiteX0" fmla="*/ 2153389 w 2153388"/>
                <a:gd name="connsiteY0" fmla="*/ 298201 h 610292"/>
                <a:gd name="connsiteX1" fmla="*/ 1981712 w 2153388"/>
                <a:gd name="connsiteY1" fmla="*/ 410944 h 610292"/>
                <a:gd name="connsiteX2" fmla="*/ 1715228 w 2153388"/>
                <a:gd name="connsiteY2" fmla="*/ 476540 h 610292"/>
                <a:gd name="connsiteX3" fmla="*/ 1519723 w 2153388"/>
                <a:gd name="connsiteY3" fmla="*/ 446560 h 610292"/>
                <a:gd name="connsiteX4" fmla="*/ 1480262 w 2153388"/>
                <a:gd name="connsiteY4" fmla="*/ 434005 h 610292"/>
                <a:gd name="connsiteX5" fmla="*/ 1018530 w 2153388"/>
                <a:gd name="connsiteY5" fmla="*/ 211081 h 610292"/>
                <a:gd name="connsiteX6" fmla="*/ 1012635 w 2153388"/>
                <a:gd name="connsiteY6" fmla="*/ 208263 h 610292"/>
                <a:gd name="connsiteX7" fmla="*/ 978812 w 2153388"/>
                <a:gd name="connsiteY7" fmla="*/ 188533 h 610292"/>
                <a:gd name="connsiteX8" fmla="*/ 940634 w 2153388"/>
                <a:gd name="connsiteY8" fmla="*/ 167009 h 610292"/>
                <a:gd name="connsiteX9" fmla="*/ 768 w 2153388"/>
                <a:gd name="connsiteY9" fmla="*/ 106281 h 610292"/>
                <a:gd name="connsiteX10" fmla="*/ 0 w 2153388"/>
                <a:gd name="connsiteY10" fmla="*/ 109356 h 610292"/>
                <a:gd name="connsiteX11" fmla="*/ 0 w 2153388"/>
                <a:gd name="connsiteY11" fmla="*/ 176233 h 610292"/>
                <a:gd name="connsiteX12" fmla="*/ 214468 w 2153388"/>
                <a:gd name="connsiteY12" fmla="*/ 129343 h 610292"/>
                <a:gd name="connsiteX13" fmla="*/ 737953 w 2153388"/>
                <a:gd name="connsiteY13" fmla="*/ 255153 h 610292"/>
                <a:gd name="connsiteX14" fmla="*/ 901431 w 2153388"/>
                <a:gd name="connsiteY14" fmla="*/ 342529 h 610292"/>
                <a:gd name="connsiteX15" fmla="*/ 940634 w 2153388"/>
                <a:gd name="connsiteY15" fmla="*/ 365334 h 610292"/>
                <a:gd name="connsiteX16" fmla="*/ 1101806 w 2153388"/>
                <a:gd name="connsiteY16" fmla="*/ 450660 h 610292"/>
                <a:gd name="connsiteX17" fmla="*/ 1277325 w 2153388"/>
                <a:gd name="connsiteY17" fmla="*/ 527274 h 610292"/>
                <a:gd name="connsiteX18" fmla="*/ 1669876 w 2153388"/>
                <a:gd name="connsiteY18" fmla="*/ 609782 h 610292"/>
                <a:gd name="connsiteX19" fmla="*/ 2009129 w 2153388"/>
                <a:gd name="connsiteY19" fmla="*/ 489608 h 610292"/>
                <a:gd name="connsiteX20" fmla="*/ 2153133 w 2153388"/>
                <a:gd name="connsiteY20" fmla="*/ 366359 h 610292"/>
                <a:gd name="connsiteX21" fmla="*/ 2153133 w 2153388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8" h="610292">
                  <a:moveTo>
                    <a:pt x="2153389" y="298201"/>
                  </a:moveTo>
                  <a:cubicBezTo>
                    <a:pt x="2093942" y="346372"/>
                    <a:pt x="2037059" y="383270"/>
                    <a:pt x="1981712" y="410944"/>
                  </a:cubicBezTo>
                  <a:cubicBezTo>
                    <a:pt x="1888955" y="457066"/>
                    <a:pt x="1801067" y="476283"/>
                    <a:pt x="1715228" y="476540"/>
                  </a:cubicBezTo>
                  <a:cubicBezTo>
                    <a:pt x="1649121" y="476540"/>
                    <a:pt x="1584293" y="465522"/>
                    <a:pt x="1519723" y="446560"/>
                  </a:cubicBezTo>
                  <a:cubicBezTo>
                    <a:pt x="1506655" y="442717"/>
                    <a:pt x="1493330" y="438361"/>
                    <a:pt x="1480262" y="434005"/>
                  </a:cubicBezTo>
                  <a:cubicBezTo>
                    <a:pt x="1331647" y="383014"/>
                    <a:pt x="1182518" y="294613"/>
                    <a:pt x="1018530" y="211081"/>
                  </a:cubicBezTo>
                  <a:lnTo>
                    <a:pt x="1012635" y="208263"/>
                  </a:lnTo>
                  <a:cubicBezTo>
                    <a:pt x="1001361" y="201600"/>
                    <a:pt x="990087" y="194939"/>
                    <a:pt x="978812" y="188533"/>
                  </a:cubicBezTo>
                  <a:cubicBezTo>
                    <a:pt x="966000" y="181102"/>
                    <a:pt x="953445" y="173927"/>
                    <a:pt x="940634" y="167009"/>
                  </a:cubicBezTo>
                  <a:cubicBezTo>
                    <a:pt x="608810" y="-15430"/>
                    <a:pt x="307736" y="-66932"/>
                    <a:pt x="768" y="106281"/>
                  </a:cubicBezTo>
                  <a:cubicBezTo>
                    <a:pt x="511" y="107307"/>
                    <a:pt x="255" y="108332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0" y="133442"/>
                    <a:pt x="214468" y="129343"/>
                  </a:cubicBezTo>
                  <a:cubicBezTo>
                    <a:pt x="401775" y="118581"/>
                    <a:pt x="583700" y="180590"/>
                    <a:pt x="737953" y="255153"/>
                  </a:cubicBezTo>
                  <a:cubicBezTo>
                    <a:pt x="796887" y="283596"/>
                    <a:pt x="851721" y="313831"/>
                    <a:pt x="901431" y="342529"/>
                  </a:cubicBezTo>
                  <a:cubicBezTo>
                    <a:pt x="915010" y="350472"/>
                    <a:pt x="928078" y="357903"/>
                    <a:pt x="940634" y="365334"/>
                  </a:cubicBezTo>
                  <a:cubicBezTo>
                    <a:pt x="994444" y="396338"/>
                    <a:pt x="1041077" y="422474"/>
                    <a:pt x="1101806" y="450660"/>
                  </a:cubicBezTo>
                  <a:cubicBezTo>
                    <a:pt x="1162020" y="478589"/>
                    <a:pt x="1220441" y="504725"/>
                    <a:pt x="1277325" y="527274"/>
                  </a:cubicBezTo>
                  <a:cubicBezTo>
                    <a:pt x="1413898" y="581083"/>
                    <a:pt x="1542783" y="614906"/>
                    <a:pt x="1669876" y="609782"/>
                  </a:cubicBezTo>
                  <a:cubicBezTo>
                    <a:pt x="1782874" y="605169"/>
                    <a:pt x="1894592" y="569553"/>
                    <a:pt x="2009129" y="489608"/>
                  </a:cubicBezTo>
                  <a:cubicBezTo>
                    <a:pt x="2056532" y="456553"/>
                    <a:pt x="2104447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1" name="Graphic 24">
            <a:extLst>
              <a:ext uri="{FF2B5EF4-FFF2-40B4-BE49-F238E27FC236}">
                <a16:creationId xmlns:a16="http://schemas.microsoft.com/office/drawing/2014/main" id="{088B5A57-253C-8A8C-044B-61DA57A633F6}"/>
              </a:ext>
            </a:extLst>
          </p:cNvPr>
          <p:cNvGrpSpPr/>
          <p:nvPr userDrawn="1"/>
        </p:nvGrpSpPr>
        <p:grpSpPr>
          <a:xfrm>
            <a:off x="-2515222" y="2711526"/>
            <a:ext cx="4306778" cy="732516"/>
            <a:chOff x="-2515222" y="2711526"/>
            <a:chExt cx="4306778" cy="732516"/>
          </a:xfrm>
          <a:solidFill>
            <a:schemeClr val="bg1">
              <a:alpha val="12000"/>
            </a:schemeClr>
          </a:solidFill>
        </p:grpSpPr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11D273A3-46E4-228F-6B1E-188D97F4E601}"/>
                </a:ext>
              </a:extLst>
            </p:cNvPr>
            <p:cNvSpPr/>
            <p:nvPr/>
          </p:nvSpPr>
          <p:spPr>
            <a:xfrm>
              <a:off x="-2515222" y="2711526"/>
              <a:ext cx="2153389" cy="610292"/>
            </a:xfrm>
            <a:custGeom>
              <a:avLst/>
              <a:gdLst>
                <a:gd name="connsiteX0" fmla="*/ 2153390 w 2153389"/>
                <a:gd name="connsiteY0" fmla="*/ 298201 h 610292"/>
                <a:gd name="connsiteX1" fmla="*/ 1981713 w 2153389"/>
                <a:gd name="connsiteY1" fmla="*/ 410944 h 610292"/>
                <a:gd name="connsiteX2" fmla="*/ 1715230 w 2153389"/>
                <a:gd name="connsiteY2" fmla="*/ 476540 h 610292"/>
                <a:gd name="connsiteX3" fmla="*/ 1519723 w 2153389"/>
                <a:gd name="connsiteY3" fmla="*/ 446560 h 610292"/>
                <a:gd name="connsiteX4" fmla="*/ 1480263 w 2153389"/>
                <a:gd name="connsiteY4" fmla="*/ 434005 h 610292"/>
                <a:gd name="connsiteX5" fmla="*/ 1018530 w 2153389"/>
                <a:gd name="connsiteY5" fmla="*/ 211081 h 610292"/>
                <a:gd name="connsiteX6" fmla="*/ 1012636 w 2153389"/>
                <a:gd name="connsiteY6" fmla="*/ 208263 h 610292"/>
                <a:gd name="connsiteX7" fmla="*/ 978813 w 2153389"/>
                <a:gd name="connsiteY7" fmla="*/ 188533 h 610292"/>
                <a:gd name="connsiteX8" fmla="*/ 940634 w 2153389"/>
                <a:gd name="connsiteY8" fmla="*/ 167009 h 610292"/>
                <a:gd name="connsiteX9" fmla="*/ 769 w 2153389"/>
                <a:gd name="connsiteY9" fmla="*/ 106282 h 610292"/>
                <a:gd name="connsiteX10" fmla="*/ 0 w 2153389"/>
                <a:gd name="connsiteY10" fmla="*/ 109356 h 610292"/>
                <a:gd name="connsiteX11" fmla="*/ 0 w 2153389"/>
                <a:gd name="connsiteY11" fmla="*/ 176234 h 610292"/>
                <a:gd name="connsiteX12" fmla="*/ 214468 w 2153389"/>
                <a:gd name="connsiteY12" fmla="*/ 129343 h 610292"/>
                <a:gd name="connsiteX13" fmla="*/ 737953 w 2153389"/>
                <a:gd name="connsiteY13" fmla="*/ 255153 h 610292"/>
                <a:gd name="connsiteX14" fmla="*/ 901431 w 2153389"/>
                <a:gd name="connsiteY14" fmla="*/ 342529 h 610292"/>
                <a:gd name="connsiteX15" fmla="*/ 940634 w 2153389"/>
                <a:gd name="connsiteY15" fmla="*/ 365335 h 610292"/>
                <a:gd name="connsiteX16" fmla="*/ 1101806 w 2153389"/>
                <a:gd name="connsiteY16" fmla="*/ 450660 h 610292"/>
                <a:gd name="connsiteX17" fmla="*/ 1277326 w 2153389"/>
                <a:gd name="connsiteY17" fmla="*/ 527274 h 610292"/>
                <a:gd name="connsiteX18" fmla="*/ 1669876 w 2153389"/>
                <a:gd name="connsiteY18" fmla="*/ 609781 h 610292"/>
                <a:gd name="connsiteX19" fmla="*/ 2009130 w 2153389"/>
                <a:gd name="connsiteY19" fmla="*/ 489607 h 610292"/>
                <a:gd name="connsiteX20" fmla="*/ 2153133 w 2153389"/>
                <a:gd name="connsiteY20" fmla="*/ 366359 h 610292"/>
                <a:gd name="connsiteX21" fmla="*/ 2153133 w 2153389"/>
                <a:gd name="connsiteY21" fmla="*/ 298714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9" h="610292">
                  <a:moveTo>
                    <a:pt x="2153390" y="298201"/>
                  </a:moveTo>
                  <a:cubicBezTo>
                    <a:pt x="2093943" y="346373"/>
                    <a:pt x="2037059" y="383270"/>
                    <a:pt x="1981713" y="410944"/>
                  </a:cubicBezTo>
                  <a:cubicBezTo>
                    <a:pt x="1888956" y="457066"/>
                    <a:pt x="1801068" y="476283"/>
                    <a:pt x="1715230" y="476540"/>
                  </a:cubicBezTo>
                  <a:cubicBezTo>
                    <a:pt x="1649121" y="476540"/>
                    <a:pt x="1584294" y="465521"/>
                    <a:pt x="1519723" y="446560"/>
                  </a:cubicBezTo>
                  <a:cubicBezTo>
                    <a:pt x="1506655" y="442717"/>
                    <a:pt x="1493331" y="438361"/>
                    <a:pt x="1480263" y="434005"/>
                  </a:cubicBezTo>
                  <a:cubicBezTo>
                    <a:pt x="1331648" y="383014"/>
                    <a:pt x="1182519" y="294614"/>
                    <a:pt x="1018530" y="211081"/>
                  </a:cubicBezTo>
                  <a:lnTo>
                    <a:pt x="1012636" y="208263"/>
                  </a:lnTo>
                  <a:cubicBezTo>
                    <a:pt x="1001362" y="201601"/>
                    <a:pt x="990087" y="194938"/>
                    <a:pt x="978813" y="188533"/>
                  </a:cubicBezTo>
                  <a:cubicBezTo>
                    <a:pt x="966001" y="181102"/>
                    <a:pt x="953446" y="173928"/>
                    <a:pt x="940634" y="167009"/>
                  </a:cubicBezTo>
                  <a:cubicBezTo>
                    <a:pt x="608812" y="-15429"/>
                    <a:pt x="307737" y="-66933"/>
                    <a:pt x="769" y="106282"/>
                  </a:cubicBezTo>
                  <a:cubicBezTo>
                    <a:pt x="512" y="107307"/>
                    <a:pt x="256" y="108331"/>
                    <a:pt x="0" y="109356"/>
                  </a:cubicBezTo>
                  <a:lnTo>
                    <a:pt x="0" y="176234"/>
                  </a:lnTo>
                  <a:cubicBezTo>
                    <a:pt x="71489" y="147791"/>
                    <a:pt x="143491" y="133442"/>
                    <a:pt x="214468" y="129343"/>
                  </a:cubicBezTo>
                  <a:cubicBezTo>
                    <a:pt x="401775" y="118581"/>
                    <a:pt x="583701" y="180589"/>
                    <a:pt x="737953" y="255153"/>
                  </a:cubicBezTo>
                  <a:cubicBezTo>
                    <a:pt x="796888" y="283596"/>
                    <a:pt x="851721" y="313831"/>
                    <a:pt x="901431" y="342529"/>
                  </a:cubicBezTo>
                  <a:cubicBezTo>
                    <a:pt x="915011" y="350473"/>
                    <a:pt x="928079" y="357904"/>
                    <a:pt x="940634" y="365335"/>
                  </a:cubicBezTo>
                  <a:cubicBezTo>
                    <a:pt x="994444" y="396339"/>
                    <a:pt x="1041078" y="422474"/>
                    <a:pt x="1101806" y="450660"/>
                  </a:cubicBezTo>
                  <a:cubicBezTo>
                    <a:pt x="1162021" y="478589"/>
                    <a:pt x="1220442" y="504725"/>
                    <a:pt x="1277326" y="527274"/>
                  </a:cubicBezTo>
                  <a:cubicBezTo>
                    <a:pt x="1413898" y="581083"/>
                    <a:pt x="1542784" y="614906"/>
                    <a:pt x="1669876" y="609781"/>
                  </a:cubicBezTo>
                  <a:cubicBezTo>
                    <a:pt x="1782875" y="605169"/>
                    <a:pt x="1894593" y="569552"/>
                    <a:pt x="2009130" y="489607"/>
                  </a:cubicBezTo>
                  <a:cubicBezTo>
                    <a:pt x="2056533" y="456554"/>
                    <a:pt x="2104449" y="415812"/>
                    <a:pt x="2153133" y="366359"/>
                  </a:cubicBezTo>
                  <a:lnTo>
                    <a:pt x="2153133" y="298714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DA2146A9-8141-657E-A919-A69256072533}"/>
                </a:ext>
              </a:extLst>
            </p:cNvPr>
            <p:cNvSpPr/>
            <p:nvPr/>
          </p:nvSpPr>
          <p:spPr>
            <a:xfrm>
              <a:off x="-361832" y="2833749"/>
              <a:ext cx="2153388" cy="610292"/>
            </a:xfrm>
            <a:custGeom>
              <a:avLst/>
              <a:gdLst>
                <a:gd name="connsiteX0" fmla="*/ 2153389 w 2153388"/>
                <a:gd name="connsiteY0" fmla="*/ 298201 h 610292"/>
                <a:gd name="connsiteX1" fmla="*/ 1981713 w 2153388"/>
                <a:gd name="connsiteY1" fmla="*/ 410944 h 610292"/>
                <a:gd name="connsiteX2" fmla="*/ 1715230 w 2153388"/>
                <a:gd name="connsiteY2" fmla="*/ 476540 h 610292"/>
                <a:gd name="connsiteX3" fmla="*/ 1519723 w 2153388"/>
                <a:gd name="connsiteY3" fmla="*/ 446560 h 610292"/>
                <a:gd name="connsiteX4" fmla="*/ 1480263 w 2153388"/>
                <a:gd name="connsiteY4" fmla="*/ 434005 h 610292"/>
                <a:gd name="connsiteX5" fmla="*/ 1018530 w 2153388"/>
                <a:gd name="connsiteY5" fmla="*/ 211082 h 610292"/>
                <a:gd name="connsiteX6" fmla="*/ 1012636 w 2153388"/>
                <a:gd name="connsiteY6" fmla="*/ 208263 h 610292"/>
                <a:gd name="connsiteX7" fmla="*/ 978813 w 2153388"/>
                <a:gd name="connsiteY7" fmla="*/ 188533 h 610292"/>
                <a:gd name="connsiteX8" fmla="*/ 940634 w 2153388"/>
                <a:gd name="connsiteY8" fmla="*/ 167009 h 610292"/>
                <a:gd name="connsiteX9" fmla="*/ 769 w 2153388"/>
                <a:gd name="connsiteY9" fmla="*/ 106281 h 610292"/>
                <a:gd name="connsiteX10" fmla="*/ 0 w 2153388"/>
                <a:gd name="connsiteY10" fmla="*/ 109357 h 610292"/>
                <a:gd name="connsiteX11" fmla="*/ 0 w 2153388"/>
                <a:gd name="connsiteY11" fmla="*/ 176233 h 610292"/>
                <a:gd name="connsiteX12" fmla="*/ 214468 w 2153388"/>
                <a:gd name="connsiteY12" fmla="*/ 129343 h 610292"/>
                <a:gd name="connsiteX13" fmla="*/ 737953 w 2153388"/>
                <a:gd name="connsiteY13" fmla="*/ 255153 h 610292"/>
                <a:gd name="connsiteX14" fmla="*/ 901431 w 2153388"/>
                <a:gd name="connsiteY14" fmla="*/ 342529 h 610292"/>
                <a:gd name="connsiteX15" fmla="*/ 940634 w 2153388"/>
                <a:gd name="connsiteY15" fmla="*/ 365334 h 610292"/>
                <a:gd name="connsiteX16" fmla="*/ 1101806 w 2153388"/>
                <a:gd name="connsiteY16" fmla="*/ 450660 h 610292"/>
                <a:gd name="connsiteX17" fmla="*/ 1277325 w 2153388"/>
                <a:gd name="connsiteY17" fmla="*/ 527274 h 610292"/>
                <a:gd name="connsiteX18" fmla="*/ 1669876 w 2153388"/>
                <a:gd name="connsiteY18" fmla="*/ 609781 h 610292"/>
                <a:gd name="connsiteX19" fmla="*/ 2009129 w 2153388"/>
                <a:gd name="connsiteY19" fmla="*/ 489608 h 610292"/>
                <a:gd name="connsiteX20" fmla="*/ 2153133 w 2153388"/>
                <a:gd name="connsiteY20" fmla="*/ 366359 h 610292"/>
                <a:gd name="connsiteX21" fmla="*/ 2153133 w 2153388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8" h="610292">
                  <a:moveTo>
                    <a:pt x="2153389" y="298201"/>
                  </a:moveTo>
                  <a:cubicBezTo>
                    <a:pt x="2093943" y="346373"/>
                    <a:pt x="2037059" y="383270"/>
                    <a:pt x="1981713" y="410944"/>
                  </a:cubicBezTo>
                  <a:cubicBezTo>
                    <a:pt x="1888956" y="457066"/>
                    <a:pt x="1801067" y="476283"/>
                    <a:pt x="1715230" y="476540"/>
                  </a:cubicBezTo>
                  <a:cubicBezTo>
                    <a:pt x="1649121" y="476540"/>
                    <a:pt x="1584294" y="465522"/>
                    <a:pt x="1519723" y="446560"/>
                  </a:cubicBezTo>
                  <a:cubicBezTo>
                    <a:pt x="1506655" y="442716"/>
                    <a:pt x="1493331" y="438361"/>
                    <a:pt x="1480263" y="434005"/>
                  </a:cubicBezTo>
                  <a:cubicBezTo>
                    <a:pt x="1331648" y="383014"/>
                    <a:pt x="1182519" y="294613"/>
                    <a:pt x="1018530" y="211082"/>
                  </a:cubicBezTo>
                  <a:lnTo>
                    <a:pt x="1012636" y="208263"/>
                  </a:lnTo>
                  <a:cubicBezTo>
                    <a:pt x="1001362" y="201600"/>
                    <a:pt x="990087" y="194939"/>
                    <a:pt x="978813" y="188533"/>
                  </a:cubicBezTo>
                  <a:cubicBezTo>
                    <a:pt x="966001" y="181102"/>
                    <a:pt x="953446" y="173927"/>
                    <a:pt x="940634" y="167009"/>
                  </a:cubicBezTo>
                  <a:cubicBezTo>
                    <a:pt x="608811" y="-15430"/>
                    <a:pt x="307736" y="-66932"/>
                    <a:pt x="769" y="106281"/>
                  </a:cubicBezTo>
                  <a:cubicBezTo>
                    <a:pt x="512" y="107306"/>
                    <a:pt x="256" y="108332"/>
                    <a:pt x="0" y="109357"/>
                  </a:cubicBezTo>
                  <a:lnTo>
                    <a:pt x="0" y="176233"/>
                  </a:lnTo>
                  <a:cubicBezTo>
                    <a:pt x="71489" y="147792"/>
                    <a:pt x="143490" y="133442"/>
                    <a:pt x="214468" y="129343"/>
                  </a:cubicBezTo>
                  <a:cubicBezTo>
                    <a:pt x="401775" y="118581"/>
                    <a:pt x="583701" y="180590"/>
                    <a:pt x="737953" y="255153"/>
                  </a:cubicBezTo>
                  <a:cubicBezTo>
                    <a:pt x="796887" y="283595"/>
                    <a:pt x="851721" y="313831"/>
                    <a:pt x="901431" y="342529"/>
                  </a:cubicBezTo>
                  <a:cubicBezTo>
                    <a:pt x="915011" y="350472"/>
                    <a:pt x="928079" y="357903"/>
                    <a:pt x="940634" y="365334"/>
                  </a:cubicBezTo>
                  <a:cubicBezTo>
                    <a:pt x="994444" y="396338"/>
                    <a:pt x="1041078" y="422475"/>
                    <a:pt x="1101806" y="450660"/>
                  </a:cubicBezTo>
                  <a:cubicBezTo>
                    <a:pt x="1162020" y="478589"/>
                    <a:pt x="1220441" y="504725"/>
                    <a:pt x="1277325" y="527274"/>
                  </a:cubicBezTo>
                  <a:cubicBezTo>
                    <a:pt x="1413898" y="581083"/>
                    <a:pt x="1542784" y="614906"/>
                    <a:pt x="1669876" y="609781"/>
                  </a:cubicBezTo>
                  <a:cubicBezTo>
                    <a:pt x="1782875" y="605169"/>
                    <a:pt x="1894593" y="569553"/>
                    <a:pt x="2009129" y="489608"/>
                  </a:cubicBezTo>
                  <a:cubicBezTo>
                    <a:pt x="2056533" y="456553"/>
                    <a:pt x="2104448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4" name="Graphic 24">
            <a:extLst>
              <a:ext uri="{FF2B5EF4-FFF2-40B4-BE49-F238E27FC236}">
                <a16:creationId xmlns:a16="http://schemas.microsoft.com/office/drawing/2014/main" id="{84C15C2F-F08D-A9E2-D971-3413F2584FA2}"/>
              </a:ext>
            </a:extLst>
          </p:cNvPr>
          <p:cNvGrpSpPr/>
          <p:nvPr/>
        </p:nvGrpSpPr>
        <p:grpSpPr>
          <a:xfrm>
            <a:off x="1791556" y="2955973"/>
            <a:ext cx="4306779" cy="732515"/>
            <a:chOff x="1791556" y="2955973"/>
            <a:chExt cx="4306779" cy="732515"/>
          </a:xfrm>
          <a:solidFill>
            <a:schemeClr val="bg1">
              <a:alpha val="12000"/>
            </a:schemeClr>
          </a:solidFill>
        </p:grpSpPr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A312FB64-DFB6-B20C-600E-5BC611BE4F90}"/>
                </a:ext>
              </a:extLst>
            </p:cNvPr>
            <p:cNvSpPr/>
            <p:nvPr/>
          </p:nvSpPr>
          <p:spPr>
            <a:xfrm>
              <a:off x="1791556" y="2955973"/>
              <a:ext cx="2153390" cy="610292"/>
            </a:xfrm>
            <a:custGeom>
              <a:avLst/>
              <a:gdLst>
                <a:gd name="connsiteX0" fmla="*/ 2153391 w 2153390"/>
                <a:gd name="connsiteY0" fmla="*/ 298201 h 610292"/>
                <a:gd name="connsiteX1" fmla="*/ 1981713 w 2153390"/>
                <a:gd name="connsiteY1" fmla="*/ 410943 h 610292"/>
                <a:gd name="connsiteX2" fmla="*/ 1715230 w 2153390"/>
                <a:gd name="connsiteY2" fmla="*/ 476539 h 610292"/>
                <a:gd name="connsiteX3" fmla="*/ 1519723 w 2153390"/>
                <a:gd name="connsiteY3" fmla="*/ 446560 h 610292"/>
                <a:gd name="connsiteX4" fmla="*/ 1480264 w 2153390"/>
                <a:gd name="connsiteY4" fmla="*/ 434004 h 610292"/>
                <a:gd name="connsiteX5" fmla="*/ 1018530 w 2153390"/>
                <a:gd name="connsiteY5" fmla="*/ 211081 h 610292"/>
                <a:gd name="connsiteX6" fmla="*/ 1012637 w 2153390"/>
                <a:gd name="connsiteY6" fmla="*/ 208262 h 610292"/>
                <a:gd name="connsiteX7" fmla="*/ 978814 w 2153390"/>
                <a:gd name="connsiteY7" fmla="*/ 188533 h 610292"/>
                <a:gd name="connsiteX8" fmla="*/ 940635 w 2153390"/>
                <a:gd name="connsiteY8" fmla="*/ 167009 h 610292"/>
                <a:gd name="connsiteX9" fmla="*/ 769 w 2153390"/>
                <a:gd name="connsiteY9" fmla="*/ 106282 h 610292"/>
                <a:gd name="connsiteX10" fmla="*/ 0 w 2153390"/>
                <a:gd name="connsiteY10" fmla="*/ 109356 h 610292"/>
                <a:gd name="connsiteX11" fmla="*/ 0 w 2153390"/>
                <a:gd name="connsiteY11" fmla="*/ 176233 h 610292"/>
                <a:gd name="connsiteX12" fmla="*/ 214468 w 2153390"/>
                <a:gd name="connsiteY12" fmla="*/ 129343 h 610292"/>
                <a:gd name="connsiteX13" fmla="*/ 737953 w 2153390"/>
                <a:gd name="connsiteY13" fmla="*/ 255153 h 610292"/>
                <a:gd name="connsiteX14" fmla="*/ 901431 w 2153390"/>
                <a:gd name="connsiteY14" fmla="*/ 342529 h 610292"/>
                <a:gd name="connsiteX15" fmla="*/ 940635 w 2153390"/>
                <a:gd name="connsiteY15" fmla="*/ 365334 h 610292"/>
                <a:gd name="connsiteX16" fmla="*/ 1101806 w 2153390"/>
                <a:gd name="connsiteY16" fmla="*/ 450660 h 610292"/>
                <a:gd name="connsiteX17" fmla="*/ 1277327 w 2153390"/>
                <a:gd name="connsiteY17" fmla="*/ 527274 h 610292"/>
                <a:gd name="connsiteX18" fmla="*/ 1669876 w 2153390"/>
                <a:gd name="connsiteY18" fmla="*/ 609781 h 610292"/>
                <a:gd name="connsiteX19" fmla="*/ 2009131 w 2153390"/>
                <a:gd name="connsiteY19" fmla="*/ 489607 h 610292"/>
                <a:gd name="connsiteX20" fmla="*/ 2153134 w 2153390"/>
                <a:gd name="connsiteY20" fmla="*/ 366359 h 610292"/>
                <a:gd name="connsiteX21" fmla="*/ 2153134 w 2153390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90" h="610292">
                  <a:moveTo>
                    <a:pt x="2153391" y="298201"/>
                  </a:moveTo>
                  <a:cubicBezTo>
                    <a:pt x="2093944" y="346373"/>
                    <a:pt x="2037059" y="383270"/>
                    <a:pt x="1981713" y="410943"/>
                  </a:cubicBezTo>
                  <a:cubicBezTo>
                    <a:pt x="1888957" y="457066"/>
                    <a:pt x="1801069" y="476283"/>
                    <a:pt x="1715230" y="476539"/>
                  </a:cubicBezTo>
                  <a:cubicBezTo>
                    <a:pt x="1649121" y="476539"/>
                    <a:pt x="1584295" y="465521"/>
                    <a:pt x="1519723" y="446560"/>
                  </a:cubicBezTo>
                  <a:cubicBezTo>
                    <a:pt x="1506655" y="442717"/>
                    <a:pt x="1493332" y="438361"/>
                    <a:pt x="1480264" y="434004"/>
                  </a:cubicBezTo>
                  <a:cubicBezTo>
                    <a:pt x="1331648" y="383014"/>
                    <a:pt x="1182520" y="294614"/>
                    <a:pt x="1018530" y="211081"/>
                  </a:cubicBezTo>
                  <a:lnTo>
                    <a:pt x="1012637" y="208262"/>
                  </a:lnTo>
                  <a:cubicBezTo>
                    <a:pt x="1001362" y="201601"/>
                    <a:pt x="990088" y="194938"/>
                    <a:pt x="978814" y="188533"/>
                  </a:cubicBezTo>
                  <a:cubicBezTo>
                    <a:pt x="966002" y="181102"/>
                    <a:pt x="953447" y="173927"/>
                    <a:pt x="940635" y="167009"/>
                  </a:cubicBezTo>
                  <a:cubicBezTo>
                    <a:pt x="608812" y="-15429"/>
                    <a:pt x="307737" y="-66933"/>
                    <a:pt x="769" y="106282"/>
                  </a:cubicBezTo>
                  <a:cubicBezTo>
                    <a:pt x="513" y="107306"/>
                    <a:pt x="256" y="108331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1" y="133442"/>
                    <a:pt x="214468" y="129343"/>
                  </a:cubicBezTo>
                  <a:cubicBezTo>
                    <a:pt x="401775" y="118580"/>
                    <a:pt x="583702" y="180589"/>
                    <a:pt x="737953" y="255153"/>
                  </a:cubicBezTo>
                  <a:cubicBezTo>
                    <a:pt x="796888" y="283595"/>
                    <a:pt x="851721" y="313831"/>
                    <a:pt x="901431" y="342529"/>
                  </a:cubicBezTo>
                  <a:cubicBezTo>
                    <a:pt x="915012" y="350473"/>
                    <a:pt x="928080" y="357904"/>
                    <a:pt x="940635" y="365334"/>
                  </a:cubicBezTo>
                  <a:cubicBezTo>
                    <a:pt x="994444" y="396339"/>
                    <a:pt x="1041078" y="422474"/>
                    <a:pt x="1101806" y="450660"/>
                  </a:cubicBezTo>
                  <a:cubicBezTo>
                    <a:pt x="1162022" y="478589"/>
                    <a:pt x="1220442" y="504725"/>
                    <a:pt x="1277327" y="527274"/>
                  </a:cubicBezTo>
                  <a:cubicBezTo>
                    <a:pt x="1413898" y="581083"/>
                    <a:pt x="1542785" y="614906"/>
                    <a:pt x="1669876" y="609781"/>
                  </a:cubicBezTo>
                  <a:cubicBezTo>
                    <a:pt x="1782876" y="605169"/>
                    <a:pt x="1894593" y="569552"/>
                    <a:pt x="2009131" y="489607"/>
                  </a:cubicBezTo>
                  <a:cubicBezTo>
                    <a:pt x="2056533" y="456553"/>
                    <a:pt x="2104449" y="415812"/>
                    <a:pt x="2153134" y="366359"/>
                  </a:cubicBezTo>
                  <a:lnTo>
                    <a:pt x="2153134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F15305B2-0C1F-F3C9-639C-78AE4B2F1CA1}"/>
                </a:ext>
              </a:extLst>
            </p:cNvPr>
            <p:cNvSpPr/>
            <p:nvPr/>
          </p:nvSpPr>
          <p:spPr>
            <a:xfrm>
              <a:off x="3944946" y="3078196"/>
              <a:ext cx="2153388" cy="610292"/>
            </a:xfrm>
            <a:custGeom>
              <a:avLst/>
              <a:gdLst>
                <a:gd name="connsiteX0" fmla="*/ 2153389 w 2153388"/>
                <a:gd name="connsiteY0" fmla="*/ 298201 h 610292"/>
                <a:gd name="connsiteX1" fmla="*/ 1981712 w 2153388"/>
                <a:gd name="connsiteY1" fmla="*/ 410944 h 610292"/>
                <a:gd name="connsiteX2" fmla="*/ 1715228 w 2153388"/>
                <a:gd name="connsiteY2" fmla="*/ 476540 h 610292"/>
                <a:gd name="connsiteX3" fmla="*/ 1519723 w 2153388"/>
                <a:gd name="connsiteY3" fmla="*/ 446560 h 610292"/>
                <a:gd name="connsiteX4" fmla="*/ 1480262 w 2153388"/>
                <a:gd name="connsiteY4" fmla="*/ 434005 h 610292"/>
                <a:gd name="connsiteX5" fmla="*/ 1018530 w 2153388"/>
                <a:gd name="connsiteY5" fmla="*/ 211081 h 610292"/>
                <a:gd name="connsiteX6" fmla="*/ 1012635 w 2153388"/>
                <a:gd name="connsiteY6" fmla="*/ 208263 h 610292"/>
                <a:gd name="connsiteX7" fmla="*/ 978812 w 2153388"/>
                <a:gd name="connsiteY7" fmla="*/ 188533 h 610292"/>
                <a:gd name="connsiteX8" fmla="*/ 940634 w 2153388"/>
                <a:gd name="connsiteY8" fmla="*/ 167009 h 610292"/>
                <a:gd name="connsiteX9" fmla="*/ 768 w 2153388"/>
                <a:gd name="connsiteY9" fmla="*/ 106282 h 610292"/>
                <a:gd name="connsiteX10" fmla="*/ 0 w 2153388"/>
                <a:gd name="connsiteY10" fmla="*/ 109356 h 610292"/>
                <a:gd name="connsiteX11" fmla="*/ 0 w 2153388"/>
                <a:gd name="connsiteY11" fmla="*/ 176234 h 610292"/>
                <a:gd name="connsiteX12" fmla="*/ 214468 w 2153388"/>
                <a:gd name="connsiteY12" fmla="*/ 129343 h 610292"/>
                <a:gd name="connsiteX13" fmla="*/ 737953 w 2153388"/>
                <a:gd name="connsiteY13" fmla="*/ 255153 h 610292"/>
                <a:gd name="connsiteX14" fmla="*/ 901431 w 2153388"/>
                <a:gd name="connsiteY14" fmla="*/ 342529 h 610292"/>
                <a:gd name="connsiteX15" fmla="*/ 940634 w 2153388"/>
                <a:gd name="connsiteY15" fmla="*/ 365335 h 610292"/>
                <a:gd name="connsiteX16" fmla="*/ 1101806 w 2153388"/>
                <a:gd name="connsiteY16" fmla="*/ 450660 h 610292"/>
                <a:gd name="connsiteX17" fmla="*/ 1277325 w 2153388"/>
                <a:gd name="connsiteY17" fmla="*/ 527274 h 610292"/>
                <a:gd name="connsiteX18" fmla="*/ 1669876 w 2153388"/>
                <a:gd name="connsiteY18" fmla="*/ 609781 h 610292"/>
                <a:gd name="connsiteX19" fmla="*/ 2009129 w 2153388"/>
                <a:gd name="connsiteY19" fmla="*/ 489607 h 610292"/>
                <a:gd name="connsiteX20" fmla="*/ 2153133 w 2153388"/>
                <a:gd name="connsiteY20" fmla="*/ 366359 h 610292"/>
                <a:gd name="connsiteX21" fmla="*/ 2153133 w 2153388"/>
                <a:gd name="connsiteY21" fmla="*/ 298714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8" h="610292">
                  <a:moveTo>
                    <a:pt x="2153389" y="298201"/>
                  </a:moveTo>
                  <a:cubicBezTo>
                    <a:pt x="2093942" y="346373"/>
                    <a:pt x="2037059" y="383270"/>
                    <a:pt x="1981712" y="410944"/>
                  </a:cubicBezTo>
                  <a:cubicBezTo>
                    <a:pt x="1888955" y="457066"/>
                    <a:pt x="1801067" y="476283"/>
                    <a:pt x="1715228" y="476540"/>
                  </a:cubicBezTo>
                  <a:cubicBezTo>
                    <a:pt x="1649121" y="476540"/>
                    <a:pt x="1584293" y="465521"/>
                    <a:pt x="1519723" y="446560"/>
                  </a:cubicBezTo>
                  <a:cubicBezTo>
                    <a:pt x="1506655" y="442717"/>
                    <a:pt x="1493330" y="438361"/>
                    <a:pt x="1480262" y="434005"/>
                  </a:cubicBezTo>
                  <a:cubicBezTo>
                    <a:pt x="1331647" y="383015"/>
                    <a:pt x="1182518" y="294614"/>
                    <a:pt x="1018530" y="211081"/>
                  </a:cubicBezTo>
                  <a:lnTo>
                    <a:pt x="1012635" y="208263"/>
                  </a:lnTo>
                  <a:cubicBezTo>
                    <a:pt x="1001361" y="201601"/>
                    <a:pt x="990087" y="194938"/>
                    <a:pt x="978812" y="188533"/>
                  </a:cubicBezTo>
                  <a:cubicBezTo>
                    <a:pt x="966000" y="181102"/>
                    <a:pt x="953445" y="173928"/>
                    <a:pt x="940634" y="167009"/>
                  </a:cubicBezTo>
                  <a:cubicBezTo>
                    <a:pt x="608810" y="-15429"/>
                    <a:pt x="307736" y="-66933"/>
                    <a:pt x="768" y="106282"/>
                  </a:cubicBezTo>
                  <a:cubicBezTo>
                    <a:pt x="511" y="107307"/>
                    <a:pt x="255" y="108332"/>
                    <a:pt x="0" y="109356"/>
                  </a:cubicBezTo>
                  <a:lnTo>
                    <a:pt x="0" y="176234"/>
                  </a:lnTo>
                  <a:cubicBezTo>
                    <a:pt x="71489" y="147791"/>
                    <a:pt x="143490" y="133442"/>
                    <a:pt x="214468" y="129343"/>
                  </a:cubicBezTo>
                  <a:cubicBezTo>
                    <a:pt x="401775" y="118581"/>
                    <a:pt x="583700" y="180589"/>
                    <a:pt x="737953" y="255153"/>
                  </a:cubicBezTo>
                  <a:cubicBezTo>
                    <a:pt x="796887" y="283596"/>
                    <a:pt x="851721" y="313831"/>
                    <a:pt x="901431" y="342529"/>
                  </a:cubicBezTo>
                  <a:cubicBezTo>
                    <a:pt x="915010" y="350473"/>
                    <a:pt x="928078" y="357904"/>
                    <a:pt x="940634" y="365335"/>
                  </a:cubicBezTo>
                  <a:cubicBezTo>
                    <a:pt x="994444" y="396339"/>
                    <a:pt x="1041077" y="422474"/>
                    <a:pt x="1101806" y="450660"/>
                  </a:cubicBezTo>
                  <a:cubicBezTo>
                    <a:pt x="1162020" y="478589"/>
                    <a:pt x="1220441" y="504726"/>
                    <a:pt x="1277325" y="527274"/>
                  </a:cubicBezTo>
                  <a:cubicBezTo>
                    <a:pt x="1413898" y="581083"/>
                    <a:pt x="1542783" y="614906"/>
                    <a:pt x="1669876" y="609781"/>
                  </a:cubicBezTo>
                  <a:cubicBezTo>
                    <a:pt x="1782874" y="605169"/>
                    <a:pt x="1894592" y="569553"/>
                    <a:pt x="2009129" y="489607"/>
                  </a:cubicBezTo>
                  <a:cubicBezTo>
                    <a:pt x="2056532" y="456554"/>
                    <a:pt x="2104447" y="415813"/>
                    <a:pt x="2153133" y="366359"/>
                  </a:cubicBezTo>
                  <a:lnTo>
                    <a:pt x="2153133" y="298714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33" name="Graphic 24">
            <a:extLst>
              <a:ext uri="{FF2B5EF4-FFF2-40B4-BE49-F238E27FC236}">
                <a16:creationId xmlns:a16="http://schemas.microsoft.com/office/drawing/2014/main" id="{5F506445-2B1F-8432-4CBB-C30F68827BC7}"/>
              </a:ext>
            </a:extLst>
          </p:cNvPr>
          <p:cNvGrpSpPr/>
          <p:nvPr userDrawn="1"/>
        </p:nvGrpSpPr>
        <p:grpSpPr>
          <a:xfrm>
            <a:off x="-2515222" y="3444355"/>
            <a:ext cx="4306778" cy="732515"/>
            <a:chOff x="-2515222" y="3444355"/>
            <a:chExt cx="4306778" cy="732515"/>
          </a:xfrm>
          <a:solidFill>
            <a:schemeClr val="bg1">
              <a:alpha val="12000"/>
            </a:schemeClr>
          </a:solidFill>
        </p:grpSpPr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5736652A-0F6C-7F81-0BE0-8DC99B6BE0E2}"/>
                </a:ext>
              </a:extLst>
            </p:cNvPr>
            <p:cNvSpPr/>
            <p:nvPr/>
          </p:nvSpPr>
          <p:spPr>
            <a:xfrm>
              <a:off x="-2515222" y="3444355"/>
              <a:ext cx="2153389" cy="610292"/>
            </a:xfrm>
            <a:custGeom>
              <a:avLst/>
              <a:gdLst>
                <a:gd name="connsiteX0" fmla="*/ 2153390 w 2153389"/>
                <a:gd name="connsiteY0" fmla="*/ 298201 h 610292"/>
                <a:gd name="connsiteX1" fmla="*/ 1981713 w 2153389"/>
                <a:gd name="connsiteY1" fmla="*/ 410943 h 610292"/>
                <a:gd name="connsiteX2" fmla="*/ 1715230 w 2153389"/>
                <a:gd name="connsiteY2" fmla="*/ 476539 h 610292"/>
                <a:gd name="connsiteX3" fmla="*/ 1519723 w 2153389"/>
                <a:gd name="connsiteY3" fmla="*/ 446560 h 610292"/>
                <a:gd name="connsiteX4" fmla="*/ 1480263 w 2153389"/>
                <a:gd name="connsiteY4" fmla="*/ 434005 h 610292"/>
                <a:gd name="connsiteX5" fmla="*/ 1018530 w 2153389"/>
                <a:gd name="connsiteY5" fmla="*/ 211081 h 610292"/>
                <a:gd name="connsiteX6" fmla="*/ 1012636 w 2153389"/>
                <a:gd name="connsiteY6" fmla="*/ 208262 h 610292"/>
                <a:gd name="connsiteX7" fmla="*/ 978813 w 2153389"/>
                <a:gd name="connsiteY7" fmla="*/ 188533 h 610292"/>
                <a:gd name="connsiteX8" fmla="*/ 940634 w 2153389"/>
                <a:gd name="connsiteY8" fmla="*/ 167009 h 610292"/>
                <a:gd name="connsiteX9" fmla="*/ 769 w 2153389"/>
                <a:gd name="connsiteY9" fmla="*/ 106282 h 610292"/>
                <a:gd name="connsiteX10" fmla="*/ 0 w 2153389"/>
                <a:gd name="connsiteY10" fmla="*/ 109356 h 610292"/>
                <a:gd name="connsiteX11" fmla="*/ 0 w 2153389"/>
                <a:gd name="connsiteY11" fmla="*/ 176233 h 610292"/>
                <a:gd name="connsiteX12" fmla="*/ 214468 w 2153389"/>
                <a:gd name="connsiteY12" fmla="*/ 129343 h 610292"/>
                <a:gd name="connsiteX13" fmla="*/ 737953 w 2153389"/>
                <a:gd name="connsiteY13" fmla="*/ 255153 h 610292"/>
                <a:gd name="connsiteX14" fmla="*/ 901431 w 2153389"/>
                <a:gd name="connsiteY14" fmla="*/ 342529 h 610292"/>
                <a:gd name="connsiteX15" fmla="*/ 940634 w 2153389"/>
                <a:gd name="connsiteY15" fmla="*/ 365334 h 610292"/>
                <a:gd name="connsiteX16" fmla="*/ 1101806 w 2153389"/>
                <a:gd name="connsiteY16" fmla="*/ 450660 h 610292"/>
                <a:gd name="connsiteX17" fmla="*/ 1277326 w 2153389"/>
                <a:gd name="connsiteY17" fmla="*/ 527274 h 610292"/>
                <a:gd name="connsiteX18" fmla="*/ 1669876 w 2153389"/>
                <a:gd name="connsiteY18" fmla="*/ 609781 h 610292"/>
                <a:gd name="connsiteX19" fmla="*/ 2009130 w 2153389"/>
                <a:gd name="connsiteY19" fmla="*/ 489607 h 610292"/>
                <a:gd name="connsiteX20" fmla="*/ 2153133 w 2153389"/>
                <a:gd name="connsiteY20" fmla="*/ 366359 h 610292"/>
                <a:gd name="connsiteX21" fmla="*/ 2153133 w 2153389"/>
                <a:gd name="connsiteY21" fmla="*/ 298714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9" h="610292">
                  <a:moveTo>
                    <a:pt x="2153390" y="298201"/>
                  </a:moveTo>
                  <a:cubicBezTo>
                    <a:pt x="2093943" y="346373"/>
                    <a:pt x="2037059" y="383270"/>
                    <a:pt x="1981713" y="410943"/>
                  </a:cubicBezTo>
                  <a:cubicBezTo>
                    <a:pt x="1888956" y="457066"/>
                    <a:pt x="1801068" y="476283"/>
                    <a:pt x="1715230" y="476539"/>
                  </a:cubicBezTo>
                  <a:cubicBezTo>
                    <a:pt x="1649121" y="476539"/>
                    <a:pt x="1584294" y="465521"/>
                    <a:pt x="1519723" y="446560"/>
                  </a:cubicBezTo>
                  <a:cubicBezTo>
                    <a:pt x="1506655" y="442717"/>
                    <a:pt x="1493331" y="438361"/>
                    <a:pt x="1480263" y="434005"/>
                  </a:cubicBezTo>
                  <a:cubicBezTo>
                    <a:pt x="1331648" y="383014"/>
                    <a:pt x="1182519" y="294614"/>
                    <a:pt x="1018530" y="211081"/>
                  </a:cubicBezTo>
                  <a:lnTo>
                    <a:pt x="1012636" y="208262"/>
                  </a:lnTo>
                  <a:cubicBezTo>
                    <a:pt x="1001362" y="201601"/>
                    <a:pt x="990087" y="194938"/>
                    <a:pt x="978813" y="188533"/>
                  </a:cubicBezTo>
                  <a:cubicBezTo>
                    <a:pt x="966001" y="181102"/>
                    <a:pt x="953446" y="173927"/>
                    <a:pt x="940634" y="167009"/>
                  </a:cubicBezTo>
                  <a:cubicBezTo>
                    <a:pt x="608812" y="-15429"/>
                    <a:pt x="307737" y="-66933"/>
                    <a:pt x="769" y="106282"/>
                  </a:cubicBezTo>
                  <a:cubicBezTo>
                    <a:pt x="512" y="107307"/>
                    <a:pt x="256" y="108331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1" y="133442"/>
                    <a:pt x="214468" y="129343"/>
                  </a:cubicBezTo>
                  <a:cubicBezTo>
                    <a:pt x="401775" y="118580"/>
                    <a:pt x="583701" y="180589"/>
                    <a:pt x="737953" y="255153"/>
                  </a:cubicBezTo>
                  <a:cubicBezTo>
                    <a:pt x="796888" y="283595"/>
                    <a:pt x="851721" y="313831"/>
                    <a:pt x="901431" y="342529"/>
                  </a:cubicBezTo>
                  <a:cubicBezTo>
                    <a:pt x="915011" y="350473"/>
                    <a:pt x="928079" y="357904"/>
                    <a:pt x="940634" y="365334"/>
                  </a:cubicBezTo>
                  <a:cubicBezTo>
                    <a:pt x="994444" y="396339"/>
                    <a:pt x="1041078" y="422474"/>
                    <a:pt x="1101806" y="450660"/>
                  </a:cubicBezTo>
                  <a:cubicBezTo>
                    <a:pt x="1162021" y="478589"/>
                    <a:pt x="1220442" y="504725"/>
                    <a:pt x="1277326" y="527274"/>
                  </a:cubicBezTo>
                  <a:cubicBezTo>
                    <a:pt x="1413898" y="581083"/>
                    <a:pt x="1542784" y="614906"/>
                    <a:pt x="1669876" y="609781"/>
                  </a:cubicBezTo>
                  <a:cubicBezTo>
                    <a:pt x="1782875" y="605169"/>
                    <a:pt x="1894593" y="569552"/>
                    <a:pt x="2009130" y="489607"/>
                  </a:cubicBezTo>
                  <a:cubicBezTo>
                    <a:pt x="2056533" y="456553"/>
                    <a:pt x="2104449" y="415812"/>
                    <a:pt x="2153133" y="366359"/>
                  </a:cubicBezTo>
                  <a:lnTo>
                    <a:pt x="2153133" y="298714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F07F3B37-32DF-AA69-F5CD-A2518AA2225C}"/>
                </a:ext>
              </a:extLst>
            </p:cNvPr>
            <p:cNvSpPr/>
            <p:nvPr/>
          </p:nvSpPr>
          <p:spPr>
            <a:xfrm>
              <a:off x="-361832" y="3566578"/>
              <a:ext cx="2153388" cy="610292"/>
            </a:xfrm>
            <a:custGeom>
              <a:avLst/>
              <a:gdLst>
                <a:gd name="connsiteX0" fmla="*/ 2153389 w 2153388"/>
                <a:gd name="connsiteY0" fmla="*/ 298201 h 610292"/>
                <a:gd name="connsiteX1" fmla="*/ 1981713 w 2153388"/>
                <a:gd name="connsiteY1" fmla="*/ 410944 h 610292"/>
                <a:gd name="connsiteX2" fmla="*/ 1715230 w 2153388"/>
                <a:gd name="connsiteY2" fmla="*/ 476540 h 610292"/>
                <a:gd name="connsiteX3" fmla="*/ 1519723 w 2153388"/>
                <a:gd name="connsiteY3" fmla="*/ 446560 h 610292"/>
                <a:gd name="connsiteX4" fmla="*/ 1480263 w 2153388"/>
                <a:gd name="connsiteY4" fmla="*/ 434005 h 610292"/>
                <a:gd name="connsiteX5" fmla="*/ 1018530 w 2153388"/>
                <a:gd name="connsiteY5" fmla="*/ 211081 h 610292"/>
                <a:gd name="connsiteX6" fmla="*/ 1012636 w 2153388"/>
                <a:gd name="connsiteY6" fmla="*/ 208263 h 610292"/>
                <a:gd name="connsiteX7" fmla="*/ 978813 w 2153388"/>
                <a:gd name="connsiteY7" fmla="*/ 188532 h 610292"/>
                <a:gd name="connsiteX8" fmla="*/ 940634 w 2153388"/>
                <a:gd name="connsiteY8" fmla="*/ 167009 h 610292"/>
                <a:gd name="connsiteX9" fmla="*/ 769 w 2153388"/>
                <a:gd name="connsiteY9" fmla="*/ 106281 h 610292"/>
                <a:gd name="connsiteX10" fmla="*/ 0 w 2153388"/>
                <a:gd name="connsiteY10" fmla="*/ 109356 h 610292"/>
                <a:gd name="connsiteX11" fmla="*/ 0 w 2153388"/>
                <a:gd name="connsiteY11" fmla="*/ 176233 h 610292"/>
                <a:gd name="connsiteX12" fmla="*/ 214468 w 2153388"/>
                <a:gd name="connsiteY12" fmla="*/ 129342 h 610292"/>
                <a:gd name="connsiteX13" fmla="*/ 737953 w 2153388"/>
                <a:gd name="connsiteY13" fmla="*/ 255153 h 610292"/>
                <a:gd name="connsiteX14" fmla="*/ 901431 w 2153388"/>
                <a:gd name="connsiteY14" fmla="*/ 342529 h 610292"/>
                <a:gd name="connsiteX15" fmla="*/ 940634 w 2153388"/>
                <a:gd name="connsiteY15" fmla="*/ 365334 h 610292"/>
                <a:gd name="connsiteX16" fmla="*/ 1101806 w 2153388"/>
                <a:gd name="connsiteY16" fmla="*/ 450660 h 610292"/>
                <a:gd name="connsiteX17" fmla="*/ 1277325 w 2153388"/>
                <a:gd name="connsiteY17" fmla="*/ 527273 h 610292"/>
                <a:gd name="connsiteX18" fmla="*/ 1669876 w 2153388"/>
                <a:gd name="connsiteY18" fmla="*/ 609781 h 610292"/>
                <a:gd name="connsiteX19" fmla="*/ 2009129 w 2153388"/>
                <a:gd name="connsiteY19" fmla="*/ 489607 h 610292"/>
                <a:gd name="connsiteX20" fmla="*/ 2153133 w 2153388"/>
                <a:gd name="connsiteY20" fmla="*/ 366359 h 610292"/>
                <a:gd name="connsiteX21" fmla="*/ 2153133 w 2153388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8" h="610292">
                  <a:moveTo>
                    <a:pt x="2153389" y="298201"/>
                  </a:moveTo>
                  <a:cubicBezTo>
                    <a:pt x="2093943" y="346372"/>
                    <a:pt x="2037059" y="383270"/>
                    <a:pt x="1981713" y="410944"/>
                  </a:cubicBezTo>
                  <a:cubicBezTo>
                    <a:pt x="1888956" y="457066"/>
                    <a:pt x="1801067" y="476283"/>
                    <a:pt x="1715230" y="476540"/>
                  </a:cubicBezTo>
                  <a:cubicBezTo>
                    <a:pt x="1649121" y="476540"/>
                    <a:pt x="1584294" y="465522"/>
                    <a:pt x="1519723" y="446560"/>
                  </a:cubicBezTo>
                  <a:cubicBezTo>
                    <a:pt x="1506655" y="442717"/>
                    <a:pt x="1493331" y="438360"/>
                    <a:pt x="1480263" y="434005"/>
                  </a:cubicBezTo>
                  <a:cubicBezTo>
                    <a:pt x="1331648" y="383014"/>
                    <a:pt x="1182519" y="294613"/>
                    <a:pt x="1018530" y="211081"/>
                  </a:cubicBezTo>
                  <a:lnTo>
                    <a:pt x="1012636" y="208263"/>
                  </a:lnTo>
                  <a:cubicBezTo>
                    <a:pt x="1001362" y="201600"/>
                    <a:pt x="990087" y="194938"/>
                    <a:pt x="978813" y="188532"/>
                  </a:cubicBezTo>
                  <a:cubicBezTo>
                    <a:pt x="966001" y="181102"/>
                    <a:pt x="953446" y="173927"/>
                    <a:pt x="940634" y="167009"/>
                  </a:cubicBezTo>
                  <a:cubicBezTo>
                    <a:pt x="608811" y="-15430"/>
                    <a:pt x="307736" y="-66932"/>
                    <a:pt x="769" y="106281"/>
                  </a:cubicBezTo>
                  <a:cubicBezTo>
                    <a:pt x="512" y="107307"/>
                    <a:pt x="256" y="108332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0" y="133442"/>
                    <a:pt x="214468" y="129342"/>
                  </a:cubicBezTo>
                  <a:cubicBezTo>
                    <a:pt x="401775" y="118581"/>
                    <a:pt x="583701" y="180589"/>
                    <a:pt x="737953" y="255153"/>
                  </a:cubicBezTo>
                  <a:cubicBezTo>
                    <a:pt x="796887" y="283596"/>
                    <a:pt x="851721" y="313831"/>
                    <a:pt x="901431" y="342529"/>
                  </a:cubicBezTo>
                  <a:cubicBezTo>
                    <a:pt x="915011" y="350472"/>
                    <a:pt x="928079" y="357903"/>
                    <a:pt x="940634" y="365334"/>
                  </a:cubicBezTo>
                  <a:cubicBezTo>
                    <a:pt x="994444" y="396338"/>
                    <a:pt x="1041078" y="422474"/>
                    <a:pt x="1101806" y="450660"/>
                  </a:cubicBezTo>
                  <a:cubicBezTo>
                    <a:pt x="1162020" y="478589"/>
                    <a:pt x="1220441" y="504725"/>
                    <a:pt x="1277325" y="527273"/>
                  </a:cubicBezTo>
                  <a:cubicBezTo>
                    <a:pt x="1413898" y="581083"/>
                    <a:pt x="1542784" y="614906"/>
                    <a:pt x="1669876" y="609781"/>
                  </a:cubicBezTo>
                  <a:cubicBezTo>
                    <a:pt x="1782875" y="605169"/>
                    <a:pt x="1894593" y="569553"/>
                    <a:pt x="2009129" y="489607"/>
                  </a:cubicBezTo>
                  <a:cubicBezTo>
                    <a:pt x="2056533" y="456553"/>
                    <a:pt x="2104448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36" name="Graphic 24">
            <a:extLst>
              <a:ext uri="{FF2B5EF4-FFF2-40B4-BE49-F238E27FC236}">
                <a16:creationId xmlns:a16="http://schemas.microsoft.com/office/drawing/2014/main" id="{3E00D2E2-BBAA-C9B1-B000-8A9FF0EB8A94}"/>
              </a:ext>
            </a:extLst>
          </p:cNvPr>
          <p:cNvGrpSpPr/>
          <p:nvPr/>
        </p:nvGrpSpPr>
        <p:grpSpPr>
          <a:xfrm>
            <a:off x="1791556" y="3688802"/>
            <a:ext cx="4306779" cy="732515"/>
            <a:chOff x="1791556" y="3688802"/>
            <a:chExt cx="4306779" cy="732515"/>
          </a:xfrm>
          <a:solidFill>
            <a:schemeClr val="bg1">
              <a:alpha val="12000"/>
            </a:schemeClr>
          </a:solidFill>
        </p:grpSpPr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029CB209-16B7-1711-455E-173709CC9AD2}"/>
                </a:ext>
              </a:extLst>
            </p:cNvPr>
            <p:cNvSpPr/>
            <p:nvPr/>
          </p:nvSpPr>
          <p:spPr>
            <a:xfrm>
              <a:off x="1791556" y="3688802"/>
              <a:ext cx="2153390" cy="610292"/>
            </a:xfrm>
            <a:custGeom>
              <a:avLst/>
              <a:gdLst>
                <a:gd name="connsiteX0" fmla="*/ 2153391 w 2153390"/>
                <a:gd name="connsiteY0" fmla="*/ 298201 h 610292"/>
                <a:gd name="connsiteX1" fmla="*/ 1981713 w 2153390"/>
                <a:gd name="connsiteY1" fmla="*/ 410943 h 610292"/>
                <a:gd name="connsiteX2" fmla="*/ 1715230 w 2153390"/>
                <a:gd name="connsiteY2" fmla="*/ 476539 h 610292"/>
                <a:gd name="connsiteX3" fmla="*/ 1519723 w 2153390"/>
                <a:gd name="connsiteY3" fmla="*/ 446560 h 610292"/>
                <a:gd name="connsiteX4" fmla="*/ 1480264 w 2153390"/>
                <a:gd name="connsiteY4" fmla="*/ 434004 h 610292"/>
                <a:gd name="connsiteX5" fmla="*/ 1018530 w 2153390"/>
                <a:gd name="connsiteY5" fmla="*/ 211081 h 610292"/>
                <a:gd name="connsiteX6" fmla="*/ 1012637 w 2153390"/>
                <a:gd name="connsiteY6" fmla="*/ 208262 h 610292"/>
                <a:gd name="connsiteX7" fmla="*/ 978814 w 2153390"/>
                <a:gd name="connsiteY7" fmla="*/ 188533 h 610292"/>
                <a:gd name="connsiteX8" fmla="*/ 940635 w 2153390"/>
                <a:gd name="connsiteY8" fmla="*/ 167009 h 610292"/>
                <a:gd name="connsiteX9" fmla="*/ 769 w 2153390"/>
                <a:gd name="connsiteY9" fmla="*/ 106282 h 610292"/>
                <a:gd name="connsiteX10" fmla="*/ 0 w 2153390"/>
                <a:gd name="connsiteY10" fmla="*/ 109356 h 610292"/>
                <a:gd name="connsiteX11" fmla="*/ 0 w 2153390"/>
                <a:gd name="connsiteY11" fmla="*/ 176233 h 610292"/>
                <a:gd name="connsiteX12" fmla="*/ 214468 w 2153390"/>
                <a:gd name="connsiteY12" fmla="*/ 129343 h 610292"/>
                <a:gd name="connsiteX13" fmla="*/ 737953 w 2153390"/>
                <a:gd name="connsiteY13" fmla="*/ 255153 h 610292"/>
                <a:gd name="connsiteX14" fmla="*/ 901431 w 2153390"/>
                <a:gd name="connsiteY14" fmla="*/ 342529 h 610292"/>
                <a:gd name="connsiteX15" fmla="*/ 940635 w 2153390"/>
                <a:gd name="connsiteY15" fmla="*/ 365334 h 610292"/>
                <a:gd name="connsiteX16" fmla="*/ 1101806 w 2153390"/>
                <a:gd name="connsiteY16" fmla="*/ 450659 h 610292"/>
                <a:gd name="connsiteX17" fmla="*/ 1277327 w 2153390"/>
                <a:gd name="connsiteY17" fmla="*/ 527274 h 610292"/>
                <a:gd name="connsiteX18" fmla="*/ 1669876 w 2153390"/>
                <a:gd name="connsiteY18" fmla="*/ 609781 h 610292"/>
                <a:gd name="connsiteX19" fmla="*/ 2009131 w 2153390"/>
                <a:gd name="connsiteY19" fmla="*/ 489607 h 610292"/>
                <a:gd name="connsiteX20" fmla="*/ 2153134 w 2153390"/>
                <a:gd name="connsiteY20" fmla="*/ 366359 h 610292"/>
                <a:gd name="connsiteX21" fmla="*/ 2153134 w 2153390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90" h="610292">
                  <a:moveTo>
                    <a:pt x="2153391" y="298201"/>
                  </a:moveTo>
                  <a:cubicBezTo>
                    <a:pt x="2093944" y="346373"/>
                    <a:pt x="2037059" y="383270"/>
                    <a:pt x="1981713" y="410943"/>
                  </a:cubicBezTo>
                  <a:cubicBezTo>
                    <a:pt x="1888957" y="457065"/>
                    <a:pt x="1801069" y="476283"/>
                    <a:pt x="1715230" y="476539"/>
                  </a:cubicBezTo>
                  <a:cubicBezTo>
                    <a:pt x="1649121" y="476539"/>
                    <a:pt x="1584295" y="465521"/>
                    <a:pt x="1519723" y="446560"/>
                  </a:cubicBezTo>
                  <a:cubicBezTo>
                    <a:pt x="1506655" y="442716"/>
                    <a:pt x="1493332" y="438361"/>
                    <a:pt x="1480264" y="434004"/>
                  </a:cubicBezTo>
                  <a:cubicBezTo>
                    <a:pt x="1331648" y="383014"/>
                    <a:pt x="1182520" y="294613"/>
                    <a:pt x="1018530" y="211081"/>
                  </a:cubicBezTo>
                  <a:lnTo>
                    <a:pt x="1012637" y="208262"/>
                  </a:lnTo>
                  <a:cubicBezTo>
                    <a:pt x="1001362" y="201601"/>
                    <a:pt x="990088" y="194938"/>
                    <a:pt x="978814" y="188533"/>
                  </a:cubicBezTo>
                  <a:cubicBezTo>
                    <a:pt x="966002" y="181102"/>
                    <a:pt x="953447" y="173927"/>
                    <a:pt x="940635" y="167009"/>
                  </a:cubicBezTo>
                  <a:cubicBezTo>
                    <a:pt x="608812" y="-15429"/>
                    <a:pt x="307737" y="-66933"/>
                    <a:pt x="769" y="106282"/>
                  </a:cubicBezTo>
                  <a:cubicBezTo>
                    <a:pt x="513" y="107306"/>
                    <a:pt x="256" y="108331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1" y="133442"/>
                    <a:pt x="214468" y="129343"/>
                  </a:cubicBezTo>
                  <a:cubicBezTo>
                    <a:pt x="401775" y="118580"/>
                    <a:pt x="583702" y="180589"/>
                    <a:pt x="737953" y="255153"/>
                  </a:cubicBezTo>
                  <a:cubicBezTo>
                    <a:pt x="796888" y="283595"/>
                    <a:pt x="851721" y="313830"/>
                    <a:pt x="901431" y="342529"/>
                  </a:cubicBezTo>
                  <a:cubicBezTo>
                    <a:pt x="915012" y="350473"/>
                    <a:pt x="928080" y="357903"/>
                    <a:pt x="940635" y="365334"/>
                  </a:cubicBezTo>
                  <a:cubicBezTo>
                    <a:pt x="994444" y="396338"/>
                    <a:pt x="1041078" y="422474"/>
                    <a:pt x="1101806" y="450659"/>
                  </a:cubicBezTo>
                  <a:cubicBezTo>
                    <a:pt x="1162022" y="478589"/>
                    <a:pt x="1220442" y="504725"/>
                    <a:pt x="1277327" y="527274"/>
                  </a:cubicBezTo>
                  <a:cubicBezTo>
                    <a:pt x="1413898" y="581083"/>
                    <a:pt x="1542785" y="614905"/>
                    <a:pt x="1669876" y="609781"/>
                  </a:cubicBezTo>
                  <a:cubicBezTo>
                    <a:pt x="1782876" y="605169"/>
                    <a:pt x="1894593" y="569552"/>
                    <a:pt x="2009131" y="489607"/>
                  </a:cubicBezTo>
                  <a:cubicBezTo>
                    <a:pt x="2056533" y="456553"/>
                    <a:pt x="2104449" y="415812"/>
                    <a:pt x="2153134" y="366359"/>
                  </a:cubicBezTo>
                  <a:lnTo>
                    <a:pt x="2153134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BEA2723C-0071-FAB8-8A9E-252DA96409C0}"/>
                </a:ext>
              </a:extLst>
            </p:cNvPr>
            <p:cNvSpPr/>
            <p:nvPr/>
          </p:nvSpPr>
          <p:spPr>
            <a:xfrm>
              <a:off x="3944946" y="3811025"/>
              <a:ext cx="2153388" cy="610292"/>
            </a:xfrm>
            <a:custGeom>
              <a:avLst/>
              <a:gdLst>
                <a:gd name="connsiteX0" fmla="*/ 2153389 w 2153388"/>
                <a:gd name="connsiteY0" fmla="*/ 298201 h 610292"/>
                <a:gd name="connsiteX1" fmla="*/ 1981712 w 2153388"/>
                <a:gd name="connsiteY1" fmla="*/ 410943 h 610292"/>
                <a:gd name="connsiteX2" fmla="*/ 1715228 w 2153388"/>
                <a:gd name="connsiteY2" fmla="*/ 476540 h 610292"/>
                <a:gd name="connsiteX3" fmla="*/ 1519723 w 2153388"/>
                <a:gd name="connsiteY3" fmla="*/ 446560 h 610292"/>
                <a:gd name="connsiteX4" fmla="*/ 1480262 w 2153388"/>
                <a:gd name="connsiteY4" fmla="*/ 434005 h 610292"/>
                <a:gd name="connsiteX5" fmla="*/ 1018530 w 2153388"/>
                <a:gd name="connsiteY5" fmla="*/ 211081 h 610292"/>
                <a:gd name="connsiteX6" fmla="*/ 1012635 w 2153388"/>
                <a:gd name="connsiteY6" fmla="*/ 208263 h 610292"/>
                <a:gd name="connsiteX7" fmla="*/ 978812 w 2153388"/>
                <a:gd name="connsiteY7" fmla="*/ 188533 h 610292"/>
                <a:gd name="connsiteX8" fmla="*/ 940634 w 2153388"/>
                <a:gd name="connsiteY8" fmla="*/ 167009 h 610292"/>
                <a:gd name="connsiteX9" fmla="*/ 768 w 2153388"/>
                <a:gd name="connsiteY9" fmla="*/ 106282 h 610292"/>
                <a:gd name="connsiteX10" fmla="*/ 0 w 2153388"/>
                <a:gd name="connsiteY10" fmla="*/ 109356 h 610292"/>
                <a:gd name="connsiteX11" fmla="*/ 0 w 2153388"/>
                <a:gd name="connsiteY11" fmla="*/ 176234 h 610292"/>
                <a:gd name="connsiteX12" fmla="*/ 214468 w 2153388"/>
                <a:gd name="connsiteY12" fmla="*/ 129343 h 610292"/>
                <a:gd name="connsiteX13" fmla="*/ 737953 w 2153388"/>
                <a:gd name="connsiteY13" fmla="*/ 255153 h 610292"/>
                <a:gd name="connsiteX14" fmla="*/ 901431 w 2153388"/>
                <a:gd name="connsiteY14" fmla="*/ 342529 h 610292"/>
                <a:gd name="connsiteX15" fmla="*/ 940634 w 2153388"/>
                <a:gd name="connsiteY15" fmla="*/ 365334 h 610292"/>
                <a:gd name="connsiteX16" fmla="*/ 1101806 w 2153388"/>
                <a:gd name="connsiteY16" fmla="*/ 450660 h 610292"/>
                <a:gd name="connsiteX17" fmla="*/ 1277325 w 2153388"/>
                <a:gd name="connsiteY17" fmla="*/ 527274 h 610292"/>
                <a:gd name="connsiteX18" fmla="*/ 1669876 w 2153388"/>
                <a:gd name="connsiteY18" fmla="*/ 609781 h 610292"/>
                <a:gd name="connsiteX19" fmla="*/ 2009129 w 2153388"/>
                <a:gd name="connsiteY19" fmla="*/ 489607 h 610292"/>
                <a:gd name="connsiteX20" fmla="*/ 2153133 w 2153388"/>
                <a:gd name="connsiteY20" fmla="*/ 366359 h 610292"/>
                <a:gd name="connsiteX21" fmla="*/ 2153133 w 2153388"/>
                <a:gd name="connsiteY21" fmla="*/ 298714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8" h="610292">
                  <a:moveTo>
                    <a:pt x="2153389" y="298201"/>
                  </a:moveTo>
                  <a:cubicBezTo>
                    <a:pt x="2093942" y="346373"/>
                    <a:pt x="2037059" y="383270"/>
                    <a:pt x="1981712" y="410943"/>
                  </a:cubicBezTo>
                  <a:cubicBezTo>
                    <a:pt x="1888955" y="457066"/>
                    <a:pt x="1801067" y="476283"/>
                    <a:pt x="1715228" y="476540"/>
                  </a:cubicBezTo>
                  <a:cubicBezTo>
                    <a:pt x="1649121" y="476540"/>
                    <a:pt x="1584293" y="465521"/>
                    <a:pt x="1519723" y="446560"/>
                  </a:cubicBezTo>
                  <a:cubicBezTo>
                    <a:pt x="1506655" y="442717"/>
                    <a:pt x="1493330" y="438361"/>
                    <a:pt x="1480262" y="434005"/>
                  </a:cubicBezTo>
                  <a:cubicBezTo>
                    <a:pt x="1331647" y="383014"/>
                    <a:pt x="1182518" y="294614"/>
                    <a:pt x="1018530" y="211081"/>
                  </a:cubicBezTo>
                  <a:lnTo>
                    <a:pt x="1012635" y="208263"/>
                  </a:lnTo>
                  <a:cubicBezTo>
                    <a:pt x="1001361" y="201601"/>
                    <a:pt x="990087" y="194938"/>
                    <a:pt x="978812" y="188533"/>
                  </a:cubicBezTo>
                  <a:cubicBezTo>
                    <a:pt x="966000" y="181102"/>
                    <a:pt x="953445" y="173927"/>
                    <a:pt x="940634" y="167009"/>
                  </a:cubicBezTo>
                  <a:cubicBezTo>
                    <a:pt x="608810" y="-15429"/>
                    <a:pt x="307736" y="-66933"/>
                    <a:pt x="768" y="106282"/>
                  </a:cubicBezTo>
                  <a:cubicBezTo>
                    <a:pt x="511" y="107307"/>
                    <a:pt x="255" y="108331"/>
                    <a:pt x="0" y="109356"/>
                  </a:cubicBezTo>
                  <a:lnTo>
                    <a:pt x="0" y="176234"/>
                  </a:lnTo>
                  <a:cubicBezTo>
                    <a:pt x="71489" y="147791"/>
                    <a:pt x="143490" y="133442"/>
                    <a:pt x="214468" y="129343"/>
                  </a:cubicBezTo>
                  <a:cubicBezTo>
                    <a:pt x="401775" y="118581"/>
                    <a:pt x="583700" y="180589"/>
                    <a:pt x="737953" y="255153"/>
                  </a:cubicBezTo>
                  <a:cubicBezTo>
                    <a:pt x="796887" y="283595"/>
                    <a:pt x="851721" y="313831"/>
                    <a:pt x="901431" y="342529"/>
                  </a:cubicBezTo>
                  <a:cubicBezTo>
                    <a:pt x="915010" y="350473"/>
                    <a:pt x="928078" y="357904"/>
                    <a:pt x="940634" y="365334"/>
                  </a:cubicBezTo>
                  <a:cubicBezTo>
                    <a:pt x="994444" y="396339"/>
                    <a:pt x="1041077" y="422474"/>
                    <a:pt x="1101806" y="450660"/>
                  </a:cubicBezTo>
                  <a:cubicBezTo>
                    <a:pt x="1162020" y="478589"/>
                    <a:pt x="1220441" y="504725"/>
                    <a:pt x="1277325" y="527274"/>
                  </a:cubicBezTo>
                  <a:cubicBezTo>
                    <a:pt x="1413898" y="581083"/>
                    <a:pt x="1542783" y="614906"/>
                    <a:pt x="1669876" y="609781"/>
                  </a:cubicBezTo>
                  <a:cubicBezTo>
                    <a:pt x="1782874" y="605169"/>
                    <a:pt x="1894592" y="569552"/>
                    <a:pt x="2009129" y="489607"/>
                  </a:cubicBezTo>
                  <a:cubicBezTo>
                    <a:pt x="2056532" y="456553"/>
                    <a:pt x="2104447" y="415812"/>
                    <a:pt x="2153133" y="366359"/>
                  </a:cubicBezTo>
                  <a:lnTo>
                    <a:pt x="2153133" y="298714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5" name="Graphic 24">
            <a:extLst>
              <a:ext uri="{FF2B5EF4-FFF2-40B4-BE49-F238E27FC236}">
                <a16:creationId xmlns:a16="http://schemas.microsoft.com/office/drawing/2014/main" id="{8DCA65FC-4EEC-3A8B-BD16-C443B9F6B937}"/>
              </a:ext>
            </a:extLst>
          </p:cNvPr>
          <p:cNvGrpSpPr/>
          <p:nvPr userDrawn="1"/>
        </p:nvGrpSpPr>
        <p:grpSpPr>
          <a:xfrm>
            <a:off x="-2515222" y="4177696"/>
            <a:ext cx="4306778" cy="732516"/>
            <a:chOff x="-2515222" y="4177696"/>
            <a:chExt cx="4306778" cy="732516"/>
          </a:xfrm>
          <a:solidFill>
            <a:schemeClr val="bg1">
              <a:alpha val="12000"/>
            </a:schemeClr>
          </a:solidFill>
        </p:grpSpPr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19166196-5FE2-A43D-A4F4-ECE277C8FE11}"/>
                </a:ext>
              </a:extLst>
            </p:cNvPr>
            <p:cNvSpPr/>
            <p:nvPr/>
          </p:nvSpPr>
          <p:spPr>
            <a:xfrm>
              <a:off x="-2515222" y="4177696"/>
              <a:ext cx="2153389" cy="610292"/>
            </a:xfrm>
            <a:custGeom>
              <a:avLst/>
              <a:gdLst>
                <a:gd name="connsiteX0" fmla="*/ 2153390 w 2153389"/>
                <a:gd name="connsiteY0" fmla="*/ 298201 h 610292"/>
                <a:gd name="connsiteX1" fmla="*/ 1981713 w 2153389"/>
                <a:gd name="connsiteY1" fmla="*/ 410944 h 610292"/>
                <a:gd name="connsiteX2" fmla="*/ 1715230 w 2153389"/>
                <a:gd name="connsiteY2" fmla="*/ 476540 h 610292"/>
                <a:gd name="connsiteX3" fmla="*/ 1519723 w 2153389"/>
                <a:gd name="connsiteY3" fmla="*/ 446560 h 610292"/>
                <a:gd name="connsiteX4" fmla="*/ 1480263 w 2153389"/>
                <a:gd name="connsiteY4" fmla="*/ 434005 h 610292"/>
                <a:gd name="connsiteX5" fmla="*/ 1018530 w 2153389"/>
                <a:gd name="connsiteY5" fmla="*/ 211081 h 610292"/>
                <a:gd name="connsiteX6" fmla="*/ 1012636 w 2153389"/>
                <a:gd name="connsiteY6" fmla="*/ 208263 h 610292"/>
                <a:gd name="connsiteX7" fmla="*/ 978813 w 2153389"/>
                <a:gd name="connsiteY7" fmla="*/ 188533 h 610292"/>
                <a:gd name="connsiteX8" fmla="*/ 940634 w 2153389"/>
                <a:gd name="connsiteY8" fmla="*/ 167009 h 610292"/>
                <a:gd name="connsiteX9" fmla="*/ 769 w 2153389"/>
                <a:gd name="connsiteY9" fmla="*/ 106282 h 610292"/>
                <a:gd name="connsiteX10" fmla="*/ 0 w 2153389"/>
                <a:gd name="connsiteY10" fmla="*/ 109356 h 610292"/>
                <a:gd name="connsiteX11" fmla="*/ 0 w 2153389"/>
                <a:gd name="connsiteY11" fmla="*/ 176234 h 610292"/>
                <a:gd name="connsiteX12" fmla="*/ 214468 w 2153389"/>
                <a:gd name="connsiteY12" fmla="*/ 129343 h 610292"/>
                <a:gd name="connsiteX13" fmla="*/ 737953 w 2153389"/>
                <a:gd name="connsiteY13" fmla="*/ 255153 h 610292"/>
                <a:gd name="connsiteX14" fmla="*/ 901431 w 2153389"/>
                <a:gd name="connsiteY14" fmla="*/ 342529 h 610292"/>
                <a:gd name="connsiteX15" fmla="*/ 940634 w 2153389"/>
                <a:gd name="connsiteY15" fmla="*/ 365334 h 610292"/>
                <a:gd name="connsiteX16" fmla="*/ 1101806 w 2153389"/>
                <a:gd name="connsiteY16" fmla="*/ 450660 h 610292"/>
                <a:gd name="connsiteX17" fmla="*/ 1277326 w 2153389"/>
                <a:gd name="connsiteY17" fmla="*/ 527274 h 610292"/>
                <a:gd name="connsiteX18" fmla="*/ 1669876 w 2153389"/>
                <a:gd name="connsiteY18" fmla="*/ 609781 h 610292"/>
                <a:gd name="connsiteX19" fmla="*/ 2009130 w 2153389"/>
                <a:gd name="connsiteY19" fmla="*/ 489607 h 610292"/>
                <a:gd name="connsiteX20" fmla="*/ 2153133 w 2153389"/>
                <a:gd name="connsiteY20" fmla="*/ 366359 h 610292"/>
                <a:gd name="connsiteX21" fmla="*/ 2153133 w 2153389"/>
                <a:gd name="connsiteY21" fmla="*/ 298714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9" h="610292">
                  <a:moveTo>
                    <a:pt x="2153390" y="298201"/>
                  </a:moveTo>
                  <a:cubicBezTo>
                    <a:pt x="2093943" y="346373"/>
                    <a:pt x="2037059" y="383270"/>
                    <a:pt x="1981713" y="410944"/>
                  </a:cubicBezTo>
                  <a:cubicBezTo>
                    <a:pt x="1888956" y="457066"/>
                    <a:pt x="1801068" y="476283"/>
                    <a:pt x="1715230" y="476540"/>
                  </a:cubicBezTo>
                  <a:cubicBezTo>
                    <a:pt x="1649121" y="476540"/>
                    <a:pt x="1584294" y="465521"/>
                    <a:pt x="1519723" y="446560"/>
                  </a:cubicBezTo>
                  <a:cubicBezTo>
                    <a:pt x="1506655" y="442717"/>
                    <a:pt x="1493331" y="438361"/>
                    <a:pt x="1480263" y="434005"/>
                  </a:cubicBezTo>
                  <a:cubicBezTo>
                    <a:pt x="1331648" y="383014"/>
                    <a:pt x="1182519" y="294614"/>
                    <a:pt x="1018530" y="211081"/>
                  </a:cubicBezTo>
                  <a:lnTo>
                    <a:pt x="1012636" y="208263"/>
                  </a:lnTo>
                  <a:cubicBezTo>
                    <a:pt x="1001362" y="201601"/>
                    <a:pt x="990087" y="194938"/>
                    <a:pt x="978813" y="188533"/>
                  </a:cubicBezTo>
                  <a:cubicBezTo>
                    <a:pt x="966001" y="181102"/>
                    <a:pt x="953446" y="173928"/>
                    <a:pt x="940634" y="167009"/>
                  </a:cubicBezTo>
                  <a:cubicBezTo>
                    <a:pt x="608812" y="-15429"/>
                    <a:pt x="307737" y="-66933"/>
                    <a:pt x="769" y="106282"/>
                  </a:cubicBezTo>
                  <a:cubicBezTo>
                    <a:pt x="512" y="107307"/>
                    <a:pt x="256" y="108331"/>
                    <a:pt x="0" y="109356"/>
                  </a:cubicBezTo>
                  <a:lnTo>
                    <a:pt x="0" y="176234"/>
                  </a:lnTo>
                  <a:cubicBezTo>
                    <a:pt x="71489" y="147791"/>
                    <a:pt x="143491" y="133442"/>
                    <a:pt x="214468" y="129343"/>
                  </a:cubicBezTo>
                  <a:cubicBezTo>
                    <a:pt x="401775" y="118581"/>
                    <a:pt x="583701" y="180589"/>
                    <a:pt x="737953" y="255153"/>
                  </a:cubicBezTo>
                  <a:cubicBezTo>
                    <a:pt x="796888" y="283596"/>
                    <a:pt x="851721" y="313831"/>
                    <a:pt x="901431" y="342529"/>
                  </a:cubicBezTo>
                  <a:cubicBezTo>
                    <a:pt x="915011" y="350473"/>
                    <a:pt x="928079" y="357904"/>
                    <a:pt x="940634" y="365334"/>
                  </a:cubicBezTo>
                  <a:cubicBezTo>
                    <a:pt x="994444" y="396339"/>
                    <a:pt x="1041078" y="422474"/>
                    <a:pt x="1101806" y="450660"/>
                  </a:cubicBezTo>
                  <a:cubicBezTo>
                    <a:pt x="1162021" y="478589"/>
                    <a:pt x="1220442" y="504725"/>
                    <a:pt x="1277326" y="527274"/>
                  </a:cubicBezTo>
                  <a:cubicBezTo>
                    <a:pt x="1413898" y="581083"/>
                    <a:pt x="1542784" y="614906"/>
                    <a:pt x="1669876" y="609781"/>
                  </a:cubicBezTo>
                  <a:cubicBezTo>
                    <a:pt x="1782875" y="605169"/>
                    <a:pt x="1894593" y="569552"/>
                    <a:pt x="2009130" y="489607"/>
                  </a:cubicBezTo>
                  <a:cubicBezTo>
                    <a:pt x="2056533" y="456554"/>
                    <a:pt x="2104449" y="415812"/>
                    <a:pt x="2153133" y="366359"/>
                  </a:cubicBezTo>
                  <a:lnTo>
                    <a:pt x="2153133" y="298714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5A85B1AA-DCE6-ECDC-FFDF-11C6984BF137}"/>
                </a:ext>
              </a:extLst>
            </p:cNvPr>
            <p:cNvSpPr/>
            <p:nvPr/>
          </p:nvSpPr>
          <p:spPr>
            <a:xfrm>
              <a:off x="-361832" y="4299919"/>
              <a:ext cx="2153388" cy="610292"/>
            </a:xfrm>
            <a:custGeom>
              <a:avLst/>
              <a:gdLst>
                <a:gd name="connsiteX0" fmla="*/ 2153389 w 2153388"/>
                <a:gd name="connsiteY0" fmla="*/ 298201 h 610292"/>
                <a:gd name="connsiteX1" fmla="*/ 1981713 w 2153388"/>
                <a:gd name="connsiteY1" fmla="*/ 410944 h 610292"/>
                <a:gd name="connsiteX2" fmla="*/ 1715230 w 2153388"/>
                <a:gd name="connsiteY2" fmla="*/ 476540 h 610292"/>
                <a:gd name="connsiteX3" fmla="*/ 1519723 w 2153388"/>
                <a:gd name="connsiteY3" fmla="*/ 446560 h 610292"/>
                <a:gd name="connsiteX4" fmla="*/ 1480263 w 2153388"/>
                <a:gd name="connsiteY4" fmla="*/ 434005 h 610292"/>
                <a:gd name="connsiteX5" fmla="*/ 1018530 w 2153388"/>
                <a:gd name="connsiteY5" fmla="*/ 211081 h 610292"/>
                <a:gd name="connsiteX6" fmla="*/ 1012636 w 2153388"/>
                <a:gd name="connsiteY6" fmla="*/ 208263 h 610292"/>
                <a:gd name="connsiteX7" fmla="*/ 978813 w 2153388"/>
                <a:gd name="connsiteY7" fmla="*/ 188533 h 610292"/>
                <a:gd name="connsiteX8" fmla="*/ 940634 w 2153388"/>
                <a:gd name="connsiteY8" fmla="*/ 167009 h 610292"/>
                <a:gd name="connsiteX9" fmla="*/ 769 w 2153388"/>
                <a:gd name="connsiteY9" fmla="*/ 106281 h 610292"/>
                <a:gd name="connsiteX10" fmla="*/ 0 w 2153388"/>
                <a:gd name="connsiteY10" fmla="*/ 109357 h 610292"/>
                <a:gd name="connsiteX11" fmla="*/ 0 w 2153388"/>
                <a:gd name="connsiteY11" fmla="*/ 176233 h 610292"/>
                <a:gd name="connsiteX12" fmla="*/ 214468 w 2153388"/>
                <a:gd name="connsiteY12" fmla="*/ 129343 h 610292"/>
                <a:gd name="connsiteX13" fmla="*/ 737953 w 2153388"/>
                <a:gd name="connsiteY13" fmla="*/ 255153 h 610292"/>
                <a:gd name="connsiteX14" fmla="*/ 901431 w 2153388"/>
                <a:gd name="connsiteY14" fmla="*/ 342529 h 610292"/>
                <a:gd name="connsiteX15" fmla="*/ 940634 w 2153388"/>
                <a:gd name="connsiteY15" fmla="*/ 365334 h 610292"/>
                <a:gd name="connsiteX16" fmla="*/ 1101806 w 2153388"/>
                <a:gd name="connsiteY16" fmla="*/ 450660 h 610292"/>
                <a:gd name="connsiteX17" fmla="*/ 1277325 w 2153388"/>
                <a:gd name="connsiteY17" fmla="*/ 527274 h 610292"/>
                <a:gd name="connsiteX18" fmla="*/ 1669876 w 2153388"/>
                <a:gd name="connsiteY18" fmla="*/ 609781 h 610292"/>
                <a:gd name="connsiteX19" fmla="*/ 2009129 w 2153388"/>
                <a:gd name="connsiteY19" fmla="*/ 489608 h 610292"/>
                <a:gd name="connsiteX20" fmla="*/ 2153133 w 2153388"/>
                <a:gd name="connsiteY20" fmla="*/ 366359 h 610292"/>
                <a:gd name="connsiteX21" fmla="*/ 2153133 w 2153388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8" h="610292">
                  <a:moveTo>
                    <a:pt x="2153389" y="298201"/>
                  </a:moveTo>
                  <a:cubicBezTo>
                    <a:pt x="2093943" y="346373"/>
                    <a:pt x="2037059" y="383270"/>
                    <a:pt x="1981713" y="410944"/>
                  </a:cubicBezTo>
                  <a:cubicBezTo>
                    <a:pt x="1888956" y="457066"/>
                    <a:pt x="1801067" y="476283"/>
                    <a:pt x="1715230" y="476540"/>
                  </a:cubicBezTo>
                  <a:cubicBezTo>
                    <a:pt x="1649121" y="476540"/>
                    <a:pt x="1584294" y="465522"/>
                    <a:pt x="1519723" y="446560"/>
                  </a:cubicBezTo>
                  <a:cubicBezTo>
                    <a:pt x="1506655" y="442716"/>
                    <a:pt x="1493331" y="438361"/>
                    <a:pt x="1480263" y="434005"/>
                  </a:cubicBezTo>
                  <a:cubicBezTo>
                    <a:pt x="1331648" y="383014"/>
                    <a:pt x="1182519" y="294613"/>
                    <a:pt x="1018530" y="211081"/>
                  </a:cubicBezTo>
                  <a:lnTo>
                    <a:pt x="1012636" y="208263"/>
                  </a:lnTo>
                  <a:cubicBezTo>
                    <a:pt x="1001362" y="201600"/>
                    <a:pt x="990087" y="194939"/>
                    <a:pt x="978813" y="188533"/>
                  </a:cubicBezTo>
                  <a:cubicBezTo>
                    <a:pt x="966001" y="181102"/>
                    <a:pt x="953446" y="173927"/>
                    <a:pt x="940634" y="167009"/>
                  </a:cubicBezTo>
                  <a:cubicBezTo>
                    <a:pt x="608811" y="-15430"/>
                    <a:pt x="307736" y="-66932"/>
                    <a:pt x="769" y="106281"/>
                  </a:cubicBezTo>
                  <a:cubicBezTo>
                    <a:pt x="512" y="107306"/>
                    <a:pt x="256" y="108332"/>
                    <a:pt x="0" y="109357"/>
                  </a:cubicBezTo>
                  <a:lnTo>
                    <a:pt x="0" y="176233"/>
                  </a:lnTo>
                  <a:cubicBezTo>
                    <a:pt x="71489" y="147792"/>
                    <a:pt x="143490" y="133442"/>
                    <a:pt x="214468" y="129343"/>
                  </a:cubicBezTo>
                  <a:cubicBezTo>
                    <a:pt x="401775" y="118581"/>
                    <a:pt x="583701" y="180590"/>
                    <a:pt x="737953" y="255153"/>
                  </a:cubicBezTo>
                  <a:cubicBezTo>
                    <a:pt x="796887" y="283595"/>
                    <a:pt x="851721" y="313831"/>
                    <a:pt x="901431" y="342529"/>
                  </a:cubicBezTo>
                  <a:cubicBezTo>
                    <a:pt x="915011" y="350472"/>
                    <a:pt x="928079" y="357903"/>
                    <a:pt x="940634" y="365334"/>
                  </a:cubicBezTo>
                  <a:cubicBezTo>
                    <a:pt x="994444" y="396338"/>
                    <a:pt x="1041078" y="422474"/>
                    <a:pt x="1101806" y="450660"/>
                  </a:cubicBezTo>
                  <a:cubicBezTo>
                    <a:pt x="1162020" y="478589"/>
                    <a:pt x="1220441" y="504725"/>
                    <a:pt x="1277325" y="527274"/>
                  </a:cubicBezTo>
                  <a:cubicBezTo>
                    <a:pt x="1413898" y="581083"/>
                    <a:pt x="1542784" y="614906"/>
                    <a:pt x="1669876" y="609781"/>
                  </a:cubicBezTo>
                  <a:cubicBezTo>
                    <a:pt x="1782875" y="605169"/>
                    <a:pt x="1894593" y="569553"/>
                    <a:pt x="2009129" y="489608"/>
                  </a:cubicBezTo>
                  <a:cubicBezTo>
                    <a:pt x="2056533" y="456553"/>
                    <a:pt x="2104448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8" name="Graphic 24">
            <a:extLst>
              <a:ext uri="{FF2B5EF4-FFF2-40B4-BE49-F238E27FC236}">
                <a16:creationId xmlns:a16="http://schemas.microsoft.com/office/drawing/2014/main" id="{A41E01BA-A013-798A-C79F-03F9C65D1349}"/>
              </a:ext>
            </a:extLst>
          </p:cNvPr>
          <p:cNvGrpSpPr/>
          <p:nvPr/>
        </p:nvGrpSpPr>
        <p:grpSpPr>
          <a:xfrm>
            <a:off x="1791556" y="4422143"/>
            <a:ext cx="4306779" cy="732259"/>
            <a:chOff x="1791556" y="4422143"/>
            <a:chExt cx="4306779" cy="732259"/>
          </a:xfrm>
          <a:solidFill>
            <a:schemeClr val="bg1">
              <a:alpha val="12000"/>
            </a:schemeClr>
          </a:solidFill>
        </p:grpSpPr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9D44615F-8F35-8728-C23D-2ACB29C86B35}"/>
                </a:ext>
              </a:extLst>
            </p:cNvPr>
            <p:cNvSpPr/>
            <p:nvPr/>
          </p:nvSpPr>
          <p:spPr>
            <a:xfrm>
              <a:off x="1791556" y="4422143"/>
              <a:ext cx="2153390" cy="610292"/>
            </a:xfrm>
            <a:custGeom>
              <a:avLst/>
              <a:gdLst>
                <a:gd name="connsiteX0" fmla="*/ 2153391 w 2153390"/>
                <a:gd name="connsiteY0" fmla="*/ 298201 h 610292"/>
                <a:gd name="connsiteX1" fmla="*/ 1981713 w 2153390"/>
                <a:gd name="connsiteY1" fmla="*/ 410943 h 610292"/>
                <a:gd name="connsiteX2" fmla="*/ 1715230 w 2153390"/>
                <a:gd name="connsiteY2" fmla="*/ 476539 h 610292"/>
                <a:gd name="connsiteX3" fmla="*/ 1519723 w 2153390"/>
                <a:gd name="connsiteY3" fmla="*/ 446560 h 610292"/>
                <a:gd name="connsiteX4" fmla="*/ 1480264 w 2153390"/>
                <a:gd name="connsiteY4" fmla="*/ 434004 h 610292"/>
                <a:gd name="connsiteX5" fmla="*/ 1018530 w 2153390"/>
                <a:gd name="connsiteY5" fmla="*/ 211081 h 610292"/>
                <a:gd name="connsiteX6" fmla="*/ 1012637 w 2153390"/>
                <a:gd name="connsiteY6" fmla="*/ 208262 h 610292"/>
                <a:gd name="connsiteX7" fmla="*/ 978814 w 2153390"/>
                <a:gd name="connsiteY7" fmla="*/ 188533 h 610292"/>
                <a:gd name="connsiteX8" fmla="*/ 940635 w 2153390"/>
                <a:gd name="connsiteY8" fmla="*/ 167009 h 610292"/>
                <a:gd name="connsiteX9" fmla="*/ 769 w 2153390"/>
                <a:gd name="connsiteY9" fmla="*/ 106282 h 610292"/>
                <a:gd name="connsiteX10" fmla="*/ 0 w 2153390"/>
                <a:gd name="connsiteY10" fmla="*/ 109356 h 610292"/>
                <a:gd name="connsiteX11" fmla="*/ 0 w 2153390"/>
                <a:gd name="connsiteY11" fmla="*/ 176233 h 610292"/>
                <a:gd name="connsiteX12" fmla="*/ 214468 w 2153390"/>
                <a:gd name="connsiteY12" fmla="*/ 129343 h 610292"/>
                <a:gd name="connsiteX13" fmla="*/ 737953 w 2153390"/>
                <a:gd name="connsiteY13" fmla="*/ 255153 h 610292"/>
                <a:gd name="connsiteX14" fmla="*/ 901431 w 2153390"/>
                <a:gd name="connsiteY14" fmla="*/ 342529 h 610292"/>
                <a:gd name="connsiteX15" fmla="*/ 940635 w 2153390"/>
                <a:gd name="connsiteY15" fmla="*/ 365334 h 610292"/>
                <a:gd name="connsiteX16" fmla="*/ 1101806 w 2153390"/>
                <a:gd name="connsiteY16" fmla="*/ 450660 h 610292"/>
                <a:gd name="connsiteX17" fmla="*/ 1277327 w 2153390"/>
                <a:gd name="connsiteY17" fmla="*/ 527274 h 610292"/>
                <a:gd name="connsiteX18" fmla="*/ 1669876 w 2153390"/>
                <a:gd name="connsiteY18" fmla="*/ 609781 h 610292"/>
                <a:gd name="connsiteX19" fmla="*/ 2009131 w 2153390"/>
                <a:gd name="connsiteY19" fmla="*/ 489607 h 610292"/>
                <a:gd name="connsiteX20" fmla="*/ 2153134 w 2153390"/>
                <a:gd name="connsiteY20" fmla="*/ 366359 h 610292"/>
                <a:gd name="connsiteX21" fmla="*/ 2153134 w 2153390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90" h="610292">
                  <a:moveTo>
                    <a:pt x="2153391" y="298201"/>
                  </a:moveTo>
                  <a:cubicBezTo>
                    <a:pt x="2093944" y="346373"/>
                    <a:pt x="2037059" y="383270"/>
                    <a:pt x="1981713" y="410943"/>
                  </a:cubicBezTo>
                  <a:cubicBezTo>
                    <a:pt x="1888957" y="457066"/>
                    <a:pt x="1801069" y="476283"/>
                    <a:pt x="1715230" y="476539"/>
                  </a:cubicBezTo>
                  <a:cubicBezTo>
                    <a:pt x="1649121" y="476539"/>
                    <a:pt x="1584295" y="465521"/>
                    <a:pt x="1519723" y="446560"/>
                  </a:cubicBezTo>
                  <a:cubicBezTo>
                    <a:pt x="1506655" y="442717"/>
                    <a:pt x="1493332" y="438361"/>
                    <a:pt x="1480264" y="434004"/>
                  </a:cubicBezTo>
                  <a:cubicBezTo>
                    <a:pt x="1331648" y="383014"/>
                    <a:pt x="1182520" y="294614"/>
                    <a:pt x="1018530" y="211081"/>
                  </a:cubicBezTo>
                  <a:lnTo>
                    <a:pt x="1012637" y="208262"/>
                  </a:lnTo>
                  <a:cubicBezTo>
                    <a:pt x="1001362" y="201601"/>
                    <a:pt x="990088" y="194938"/>
                    <a:pt x="978814" y="188533"/>
                  </a:cubicBezTo>
                  <a:cubicBezTo>
                    <a:pt x="966002" y="181102"/>
                    <a:pt x="953447" y="173927"/>
                    <a:pt x="940635" y="167009"/>
                  </a:cubicBezTo>
                  <a:cubicBezTo>
                    <a:pt x="608812" y="-15429"/>
                    <a:pt x="307737" y="-66933"/>
                    <a:pt x="769" y="106282"/>
                  </a:cubicBezTo>
                  <a:cubicBezTo>
                    <a:pt x="513" y="107306"/>
                    <a:pt x="256" y="108331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1" y="133442"/>
                    <a:pt x="214468" y="129343"/>
                  </a:cubicBezTo>
                  <a:cubicBezTo>
                    <a:pt x="401775" y="118580"/>
                    <a:pt x="583702" y="180589"/>
                    <a:pt x="737953" y="255153"/>
                  </a:cubicBezTo>
                  <a:cubicBezTo>
                    <a:pt x="796888" y="283595"/>
                    <a:pt x="851721" y="313831"/>
                    <a:pt x="901431" y="342529"/>
                  </a:cubicBezTo>
                  <a:cubicBezTo>
                    <a:pt x="915012" y="350473"/>
                    <a:pt x="928080" y="357903"/>
                    <a:pt x="940635" y="365334"/>
                  </a:cubicBezTo>
                  <a:cubicBezTo>
                    <a:pt x="994444" y="396338"/>
                    <a:pt x="1041078" y="422474"/>
                    <a:pt x="1101806" y="450660"/>
                  </a:cubicBezTo>
                  <a:cubicBezTo>
                    <a:pt x="1162022" y="478589"/>
                    <a:pt x="1220442" y="504725"/>
                    <a:pt x="1277327" y="527274"/>
                  </a:cubicBezTo>
                  <a:cubicBezTo>
                    <a:pt x="1413898" y="581083"/>
                    <a:pt x="1542785" y="614906"/>
                    <a:pt x="1669876" y="609781"/>
                  </a:cubicBezTo>
                  <a:cubicBezTo>
                    <a:pt x="1782876" y="605169"/>
                    <a:pt x="1894593" y="569552"/>
                    <a:pt x="2009131" y="489607"/>
                  </a:cubicBezTo>
                  <a:cubicBezTo>
                    <a:pt x="2056533" y="456553"/>
                    <a:pt x="2104449" y="415812"/>
                    <a:pt x="2153134" y="366359"/>
                  </a:cubicBezTo>
                  <a:lnTo>
                    <a:pt x="2153134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B06ABBBC-5B00-C071-EACC-76AD787F3537}"/>
                </a:ext>
              </a:extLst>
            </p:cNvPr>
            <p:cNvSpPr/>
            <p:nvPr/>
          </p:nvSpPr>
          <p:spPr>
            <a:xfrm>
              <a:off x="3944946" y="4544110"/>
              <a:ext cx="2153388" cy="610292"/>
            </a:xfrm>
            <a:custGeom>
              <a:avLst/>
              <a:gdLst>
                <a:gd name="connsiteX0" fmla="*/ 2153389 w 2153388"/>
                <a:gd name="connsiteY0" fmla="*/ 298201 h 610292"/>
                <a:gd name="connsiteX1" fmla="*/ 1981712 w 2153388"/>
                <a:gd name="connsiteY1" fmla="*/ 410944 h 610292"/>
                <a:gd name="connsiteX2" fmla="*/ 1715228 w 2153388"/>
                <a:gd name="connsiteY2" fmla="*/ 476540 h 610292"/>
                <a:gd name="connsiteX3" fmla="*/ 1519723 w 2153388"/>
                <a:gd name="connsiteY3" fmla="*/ 446560 h 610292"/>
                <a:gd name="connsiteX4" fmla="*/ 1480262 w 2153388"/>
                <a:gd name="connsiteY4" fmla="*/ 434005 h 610292"/>
                <a:gd name="connsiteX5" fmla="*/ 1018530 w 2153388"/>
                <a:gd name="connsiteY5" fmla="*/ 211082 h 610292"/>
                <a:gd name="connsiteX6" fmla="*/ 1012635 w 2153388"/>
                <a:gd name="connsiteY6" fmla="*/ 208263 h 610292"/>
                <a:gd name="connsiteX7" fmla="*/ 978812 w 2153388"/>
                <a:gd name="connsiteY7" fmla="*/ 188533 h 610292"/>
                <a:gd name="connsiteX8" fmla="*/ 940634 w 2153388"/>
                <a:gd name="connsiteY8" fmla="*/ 167009 h 610292"/>
                <a:gd name="connsiteX9" fmla="*/ 768 w 2153388"/>
                <a:gd name="connsiteY9" fmla="*/ 106281 h 610292"/>
                <a:gd name="connsiteX10" fmla="*/ 0 w 2153388"/>
                <a:gd name="connsiteY10" fmla="*/ 109357 h 610292"/>
                <a:gd name="connsiteX11" fmla="*/ 0 w 2153388"/>
                <a:gd name="connsiteY11" fmla="*/ 176233 h 610292"/>
                <a:gd name="connsiteX12" fmla="*/ 214468 w 2153388"/>
                <a:gd name="connsiteY12" fmla="*/ 129343 h 610292"/>
                <a:gd name="connsiteX13" fmla="*/ 737953 w 2153388"/>
                <a:gd name="connsiteY13" fmla="*/ 255153 h 610292"/>
                <a:gd name="connsiteX14" fmla="*/ 901431 w 2153388"/>
                <a:gd name="connsiteY14" fmla="*/ 342529 h 610292"/>
                <a:gd name="connsiteX15" fmla="*/ 940634 w 2153388"/>
                <a:gd name="connsiteY15" fmla="*/ 365334 h 610292"/>
                <a:gd name="connsiteX16" fmla="*/ 1101806 w 2153388"/>
                <a:gd name="connsiteY16" fmla="*/ 450660 h 610292"/>
                <a:gd name="connsiteX17" fmla="*/ 1277325 w 2153388"/>
                <a:gd name="connsiteY17" fmla="*/ 527274 h 610292"/>
                <a:gd name="connsiteX18" fmla="*/ 1669876 w 2153388"/>
                <a:gd name="connsiteY18" fmla="*/ 609781 h 610292"/>
                <a:gd name="connsiteX19" fmla="*/ 2009129 w 2153388"/>
                <a:gd name="connsiteY19" fmla="*/ 489608 h 610292"/>
                <a:gd name="connsiteX20" fmla="*/ 2153133 w 2153388"/>
                <a:gd name="connsiteY20" fmla="*/ 366359 h 610292"/>
                <a:gd name="connsiteX21" fmla="*/ 2153133 w 2153388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8" h="610292">
                  <a:moveTo>
                    <a:pt x="2153389" y="298201"/>
                  </a:moveTo>
                  <a:cubicBezTo>
                    <a:pt x="2093942" y="346373"/>
                    <a:pt x="2037059" y="383270"/>
                    <a:pt x="1981712" y="410944"/>
                  </a:cubicBezTo>
                  <a:cubicBezTo>
                    <a:pt x="1888955" y="457066"/>
                    <a:pt x="1801067" y="476283"/>
                    <a:pt x="1715228" y="476540"/>
                  </a:cubicBezTo>
                  <a:cubicBezTo>
                    <a:pt x="1649121" y="476540"/>
                    <a:pt x="1584293" y="465522"/>
                    <a:pt x="1519723" y="446560"/>
                  </a:cubicBezTo>
                  <a:cubicBezTo>
                    <a:pt x="1506655" y="442716"/>
                    <a:pt x="1493330" y="438361"/>
                    <a:pt x="1480262" y="434005"/>
                  </a:cubicBezTo>
                  <a:cubicBezTo>
                    <a:pt x="1331647" y="383014"/>
                    <a:pt x="1182518" y="294613"/>
                    <a:pt x="1018530" y="211082"/>
                  </a:cubicBezTo>
                  <a:lnTo>
                    <a:pt x="1012635" y="208263"/>
                  </a:lnTo>
                  <a:cubicBezTo>
                    <a:pt x="1001361" y="201600"/>
                    <a:pt x="990087" y="194939"/>
                    <a:pt x="978812" y="188533"/>
                  </a:cubicBezTo>
                  <a:cubicBezTo>
                    <a:pt x="966000" y="181102"/>
                    <a:pt x="953445" y="173927"/>
                    <a:pt x="940634" y="167009"/>
                  </a:cubicBezTo>
                  <a:cubicBezTo>
                    <a:pt x="608810" y="-15430"/>
                    <a:pt x="307736" y="-66932"/>
                    <a:pt x="768" y="106281"/>
                  </a:cubicBezTo>
                  <a:cubicBezTo>
                    <a:pt x="511" y="107306"/>
                    <a:pt x="255" y="108332"/>
                    <a:pt x="0" y="109357"/>
                  </a:cubicBezTo>
                  <a:lnTo>
                    <a:pt x="0" y="176233"/>
                  </a:lnTo>
                  <a:cubicBezTo>
                    <a:pt x="71489" y="147792"/>
                    <a:pt x="143490" y="133442"/>
                    <a:pt x="214468" y="129343"/>
                  </a:cubicBezTo>
                  <a:cubicBezTo>
                    <a:pt x="401775" y="118581"/>
                    <a:pt x="583700" y="180590"/>
                    <a:pt x="737953" y="255153"/>
                  </a:cubicBezTo>
                  <a:cubicBezTo>
                    <a:pt x="796887" y="283595"/>
                    <a:pt x="851721" y="313831"/>
                    <a:pt x="901431" y="342529"/>
                  </a:cubicBezTo>
                  <a:cubicBezTo>
                    <a:pt x="915010" y="350472"/>
                    <a:pt x="928078" y="357903"/>
                    <a:pt x="940634" y="365334"/>
                  </a:cubicBezTo>
                  <a:cubicBezTo>
                    <a:pt x="994444" y="396338"/>
                    <a:pt x="1041077" y="422475"/>
                    <a:pt x="1101806" y="450660"/>
                  </a:cubicBezTo>
                  <a:cubicBezTo>
                    <a:pt x="1162020" y="478589"/>
                    <a:pt x="1220441" y="504725"/>
                    <a:pt x="1277325" y="527274"/>
                  </a:cubicBezTo>
                  <a:cubicBezTo>
                    <a:pt x="1413898" y="581083"/>
                    <a:pt x="1542783" y="614906"/>
                    <a:pt x="1669876" y="609781"/>
                  </a:cubicBezTo>
                  <a:cubicBezTo>
                    <a:pt x="1782874" y="605169"/>
                    <a:pt x="1894592" y="569553"/>
                    <a:pt x="2009129" y="489608"/>
                  </a:cubicBezTo>
                  <a:cubicBezTo>
                    <a:pt x="2056532" y="456553"/>
                    <a:pt x="2104447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57" name="Graphic 24">
            <a:extLst>
              <a:ext uri="{FF2B5EF4-FFF2-40B4-BE49-F238E27FC236}">
                <a16:creationId xmlns:a16="http://schemas.microsoft.com/office/drawing/2014/main" id="{4F97590D-23AD-E09C-5971-06667A526EA6}"/>
              </a:ext>
            </a:extLst>
          </p:cNvPr>
          <p:cNvGrpSpPr/>
          <p:nvPr userDrawn="1"/>
        </p:nvGrpSpPr>
        <p:grpSpPr>
          <a:xfrm>
            <a:off x="-2515222" y="4910525"/>
            <a:ext cx="4306778" cy="732515"/>
            <a:chOff x="-2515222" y="4910525"/>
            <a:chExt cx="4306778" cy="732515"/>
          </a:xfrm>
          <a:solidFill>
            <a:schemeClr val="bg1">
              <a:alpha val="12000"/>
            </a:schemeClr>
          </a:solidFill>
        </p:grpSpPr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D03AC544-8B6B-8E1D-0268-4D8EDCC66C16}"/>
                </a:ext>
              </a:extLst>
            </p:cNvPr>
            <p:cNvSpPr/>
            <p:nvPr/>
          </p:nvSpPr>
          <p:spPr>
            <a:xfrm>
              <a:off x="-2515222" y="4910525"/>
              <a:ext cx="2153389" cy="610292"/>
            </a:xfrm>
            <a:custGeom>
              <a:avLst/>
              <a:gdLst>
                <a:gd name="connsiteX0" fmla="*/ 2153390 w 2153389"/>
                <a:gd name="connsiteY0" fmla="*/ 298201 h 610292"/>
                <a:gd name="connsiteX1" fmla="*/ 1981713 w 2153389"/>
                <a:gd name="connsiteY1" fmla="*/ 410943 h 610292"/>
                <a:gd name="connsiteX2" fmla="*/ 1715230 w 2153389"/>
                <a:gd name="connsiteY2" fmla="*/ 476539 h 610292"/>
                <a:gd name="connsiteX3" fmla="*/ 1519723 w 2153389"/>
                <a:gd name="connsiteY3" fmla="*/ 446560 h 610292"/>
                <a:gd name="connsiteX4" fmla="*/ 1480263 w 2153389"/>
                <a:gd name="connsiteY4" fmla="*/ 434005 h 610292"/>
                <a:gd name="connsiteX5" fmla="*/ 1018530 w 2153389"/>
                <a:gd name="connsiteY5" fmla="*/ 211081 h 610292"/>
                <a:gd name="connsiteX6" fmla="*/ 1012636 w 2153389"/>
                <a:gd name="connsiteY6" fmla="*/ 208262 h 610292"/>
                <a:gd name="connsiteX7" fmla="*/ 978813 w 2153389"/>
                <a:gd name="connsiteY7" fmla="*/ 188533 h 610292"/>
                <a:gd name="connsiteX8" fmla="*/ 940634 w 2153389"/>
                <a:gd name="connsiteY8" fmla="*/ 167009 h 610292"/>
                <a:gd name="connsiteX9" fmla="*/ 769 w 2153389"/>
                <a:gd name="connsiteY9" fmla="*/ 106282 h 610292"/>
                <a:gd name="connsiteX10" fmla="*/ 0 w 2153389"/>
                <a:gd name="connsiteY10" fmla="*/ 109356 h 610292"/>
                <a:gd name="connsiteX11" fmla="*/ 0 w 2153389"/>
                <a:gd name="connsiteY11" fmla="*/ 176233 h 610292"/>
                <a:gd name="connsiteX12" fmla="*/ 214468 w 2153389"/>
                <a:gd name="connsiteY12" fmla="*/ 129343 h 610292"/>
                <a:gd name="connsiteX13" fmla="*/ 737953 w 2153389"/>
                <a:gd name="connsiteY13" fmla="*/ 255153 h 610292"/>
                <a:gd name="connsiteX14" fmla="*/ 901431 w 2153389"/>
                <a:gd name="connsiteY14" fmla="*/ 342529 h 610292"/>
                <a:gd name="connsiteX15" fmla="*/ 940634 w 2153389"/>
                <a:gd name="connsiteY15" fmla="*/ 365334 h 610292"/>
                <a:gd name="connsiteX16" fmla="*/ 1101806 w 2153389"/>
                <a:gd name="connsiteY16" fmla="*/ 450660 h 610292"/>
                <a:gd name="connsiteX17" fmla="*/ 1277326 w 2153389"/>
                <a:gd name="connsiteY17" fmla="*/ 527274 h 610292"/>
                <a:gd name="connsiteX18" fmla="*/ 1669876 w 2153389"/>
                <a:gd name="connsiteY18" fmla="*/ 609781 h 610292"/>
                <a:gd name="connsiteX19" fmla="*/ 2009130 w 2153389"/>
                <a:gd name="connsiteY19" fmla="*/ 489607 h 610292"/>
                <a:gd name="connsiteX20" fmla="*/ 2153133 w 2153389"/>
                <a:gd name="connsiteY20" fmla="*/ 366359 h 610292"/>
                <a:gd name="connsiteX21" fmla="*/ 2153133 w 2153389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9" h="610292">
                  <a:moveTo>
                    <a:pt x="2153390" y="298201"/>
                  </a:moveTo>
                  <a:cubicBezTo>
                    <a:pt x="2093943" y="346373"/>
                    <a:pt x="2037059" y="383270"/>
                    <a:pt x="1981713" y="410943"/>
                  </a:cubicBezTo>
                  <a:cubicBezTo>
                    <a:pt x="1888956" y="457066"/>
                    <a:pt x="1801068" y="476283"/>
                    <a:pt x="1715230" y="476539"/>
                  </a:cubicBezTo>
                  <a:cubicBezTo>
                    <a:pt x="1649121" y="476539"/>
                    <a:pt x="1584294" y="465521"/>
                    <a:pt x="1519723" y="446560"/>
                  </a:cubicBezTo>
                  <a:cubicBezTo>
                    <a:pt x="1506655" y="442717"/>
                    <a:pt x="1493331" y="438361"/>
                    <a:pt x="1480263" y="434005"/>
                  </a:cubicBezTo>
                  <a:cubicBezTo>
                    <a:pt x="1331648" y="383014"/>
                    <a:pt x="1182519" y="294614"/>
                    <a:pt x="1018530" y="211081"/>
                  </a:cubicBezTo>
                  <a:lnTo>
                    <a:pt x="1012636" y="208262"/>
                  </a:lnTo>
                  <a:cubicBezTo>
                    <a:pt x="1001362" y="201601"/>
                    <a:pt x="990087" y="194938"/>
                    <a:pt x="978813" y="188533"/>
                  </a:cubicBezTo>
                  <a:cubicBezTo>
                    <a:pt x="966001" y="181102"/>
                    <a:pt x="953446" y="173927"/>
                    <a:pt x="940634" y="167009"/>
                  </a:cubicBezTo>
                  <a:cubicBezTo>
                    <a:pt x="608812" y="-15429"/>
                    <a:pt x="307737" y="-66933"/>
                    <a:pt x="769" y="106282"/>
                  </a:cubicBezTo>
                  <a:cubicBezTo>
                    <a:pt x="512" y="107307"/>
                    <a:pt x="256" y="108331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1" y="133442"/>
                    <a:pt x="214468" y="129343"/>
                  </a:cubicBezTo>
                  <a:cubicBezTo>
                    <a:pt x="401775" y="118580"/>
                    <a:pt x="583701" y="180589"/>
                    <a:pt x="737953" y="255153"/>
                  </a:cubicBezTo>
                  <a:cubicBezTo>
                    <a:pt x="796888" y="283595"/>
                    <a:pt x="851721" y="313831"/>
                    <a:pt x="901431" y="342529"/>
                  </a:cubicBezTo>
                  <a:cubicBezTo>
                    <a:pt x="915011" y="350473"/>
                    <a:pt x="928079" y="357904"/>
                    <a:pt x="940634" y="365334"/>
                  </a:cubicBezTo>
                  <a:cubicBezTo>
                    <a:pt x="994444" y="396339"/>
                    <a:pt x="1041078" y="422474"/>
                    <a:pt x="1101806" y="450660"/>
                  </a:cubicBezTo>
                  <a:cubicBezTo>
                    <a:pt x="1162021" y="478589"/>
                    <a:pt x="1220442" y="504725"/>
                    <a:pt x="1277326" y="527274"/>
                  </a:cubicBezTo>
                  <a:cubicBezTo>
                    <a:pt x="1413898" y="581083"/>
                    <a:pt x="1542784" y="614906"/>
                    <a:pt x="1669876" y="609781"/>
                  </a:cubicBezTo>
                  <a:cubicBezTo>
                    <a:pt x="1782875" y="605169"/>
                    <a:pt x="1894593" y="569552"/>
                    <a:pt x="2009130" y="489607"/>
                  </a:cubicBezTo>
                  <a:cubicBezTo>
                    <a:pt x="2056533" y="456553"/>
                    <a:pt x="2104449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00CC77B0-6B60-CF21-E933-41251472C0EE}"/>
                </a:ext>
              </a:extLst>
            </p:cNvPr>
            <p:cNvSpPr/>
            <p:nvPr/>
          </p:nvSpPr>
          <p:spPr>
            <a:xfrm>
              <a:off x="-361832" y="5032748"/>
              <a:ext cx="2153388" cy="610292"/>
            </a:xfrm>
            <a:custGeom>
              <a:avLst/>
              <a:gdLst>
                <a:gd name="connsiteX0" fmla="*/ 2153389 w 2153388"/>
                <a:gd name="connsiteY0" fmla="*/ 298201 h 610292"/>
                <a:gd name="connsiteX1" fmla="*/ 1981713 w 2153388"/>
                <a:gd name="connsiteY1" fmla="*/ 410944 h 610292"/>
                <a:gd name="connsiteX2" fmla="*/ 1715230 w 2153388"/>
                <a:gd name="connsiteY2" fmla="*/ 476540 h 610292"/>
                <a:gd name="connsiteX3" fmla="*/ 1519723 w 2153388"/>
                <a:gd name="connsiteY3" fmla="*/ 446560 h 610292"/>
                <a:gd name="connsiteX4" fmla="*/ 1480263 w 2153388"/>
                <a:gd name="connsiteY4" fmla="*/ 434005 h 610292"/>
                <a:gd name="connsiteX5" fmla="*/ 1018530 w 2153388"/>
                <a:gd name="connsiteY5" fmla="*/ 211081 h 610292"/>
                <a:gd name="connsiteX6" fmla="*/ 1012636 w 2153388"/>
                <a:gd name="connsiteY6" fmla="*/ 208263 h 610292"/>
                <a:gd name="connsiteX7" fmla="*/ 978813 w 2153388"/>
                <a:gd name="connsiteY7" fmla="*/ 188533 h 610292"/>
                <a:gd name="connsiteX8" fmla="*/ 940634 w 2153388"/>
                <a:gd name="connsiteY8" fmla="*/ 167009 h 610292"/>
                <a:gd name="connsiteX9" fmla="*/ 769 w 2153388"/>
                <a:gd name="connsiteY9" fmla="*/ 106282 h 610292"/>
                <a:gd name="connsiteX10" fmla="*/ 0 w 2153388"/>
                <a:gd name="connsiteY10" fmla="*/ 109356 h 610292"/>
                <a:gd name="connsiteX11" fmla="*/ 0 w 2153388"/>
                <a:gd name="connsiteY11" fmla="*/ 176234 h 610292"/>
                <a:gd name="connsiteX12" fmla="*/ 214468 w 2153388"/>
                <a:gd name="connsiteY12" fmla="*/ 129343 h 610292"/>
                <a:gd name="connsiteX13" fmla="*/ 737953 w 2153388"/>
                <a:gd name="connsiteY13" fmla="*/ 255153 h 610292"/>
                <a:gd name="connsiteX14" fmla="*/ 901431 w 2153388"/>
                <a:gd name="connsiteY14" fmla="*/ 342529 h 610292"/>
                <a:gd name="connsiteX15" fmla="*/ 940634 w 2153388"/>
                <a:gd name="connsiteY15" fmla="*/ 365335 h 610292"/>
                <a:gd name="connsiteX16" fmla="*/ 1101806 w 2153388"/>
                <a:gd name="connsiteY16" fmla="*/ 450660 h 610292"/>
                <a:gd name="connsiteX17" fmla="*/ 1277325 w 2153388"/>
                <a:gd name="connsiteY17" fmla="*/ 527274 h 610292"/>
                <a:gd name="connsiteX18" fmla="*/ 1669876 w 2153388"/>
                <a:gd name="connsiteY18" fmla="*/ 609781 h 610292"/>
                <a:gd name="connsiteX19" fmla="*/ 2009129 w 2153388"/>
                <a:gd name="connsiteY19" fmla="*/ 489607 h 610292"/>
                <a:gd name="connsiteX20" fmla="*/ 2153133 w 2153388"/>
                <a:gd name="connsiteY20" fmla="*/ 366359 h 610292"/>
                <a:gd name="connsiteX21" fmla="*/ 2153133 w 2153388"/>
                <a:gd name="connsiteY21" fmla="*/ 298714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8" h="610292">
                  <a:moveTo>
                    <a:pt x="2153389" y="298201"/>
                  </a:moveTo>
                  <a:cubicBezTo>
                    <a:pt x="2093943" y="346373"/>
                    <a:pt x="2037059" y="383270"/>
                    <a:pt x="1981713" y="410944"/>
                  </a:cubicBezTo>
                  <a:cubicBezTo>
                    <a:pt x="1888956" y="457066"/>
                    <a:pt x="1801067" y="476283"/>
                    <a:pt x="1715230" y="476540"/>
                  </a:cubicBezTo>
                  <a:cubicBezTo>
                    <a:pt x="1649121" y="476540"/>
                    <a:pt x="1584294" y="465522"/>
                    <a:pt x="1519723" y="446560"/>
                  </a:cubicBezTo>
                  <a:cubicBezTo>
                    <a:pt x="1506655" y="442717"/>
                    <a:pt x="1493331" y="438361"/>
                    <a:pt x="1480263" y="434005"/>
                  </a:cubicBezTo>
                  <a:cubicBezTo>
                    <a:pt x="1331648" y="383015"/>
                    <a:pt x="1182519" y="294614"/>
                    <a:pt x="1018530" y="211081"/>
                  </a:cubicBezTo>
                  <a:lnTo>
                    <a:pt x="1012636" y="208263"/>
                  </a:lnTo>
                  <a:cubicBezTo>
                    <a:pt x="1001362" y="201601"/>
                    <a:pt x="990087" y="194938"/>
                    <a:pt x="978813" y="188533"/>
                  </a:cubicBezTo>
                  <a:cubicBezTo>
                    <a:pt x="966001" y="181102"/>
                    <a:pt x="953446" y="173928"/>
                    <a:pt x="940634" y="167009"/>
                  </a:cubicBezTo>
                  <a:cubicBezTo>
                    <a:pt x="608811" y="-15429"/>
                    <a:pt x="307736" y="-66933"/>
                    <a:pt x="769" y="106282"/>
                  </a:cubicBezTo>
                  <a:cubicBezTo>
                    <a:pt x="512" y="107307"/>
                    <a:pt x="256" y="108332"/>
                    <a:pt x="0" y="109356"/>
                  </a:cubicBezTo>
                  <a:lnTo>
                    <a:pt x="0" y="176234"/>
                  </a:lnTo>
                  <a:cubicBezTo>
                    <a:pt x="71489" y="147791"/>
                    <a:pt x="143490" y="133442"/>
                    <a:pt x="214468" y="129343"/>
                  </a:cubicBezTo>
                  <a:cubicBezTo>
                    <a:pt x="401775" y="118581"/>
                    <a:pt x="583701" y="180589"/>
                    <a:pt x="737953" y="255153"/>
                  </a:cubicBezTo>
                  <a:cubicBezTo>
                    <a:pt x="796887" y="283596"/>
                    <a:pt x="851721" y="313831"/>
                    <a:pt x="901431" y="342529"/>
                  </a:cubicBezTo>
                  <a:cubicBezTo>
                    <a:pt x="915011" y="350473"/>
                    <a:pt x="928079" y="357904"/>
                    <a:pt x="940634" y="365335"/>
                  </a:cubicBezTo>
                  <a:cubicBezTo>
                    <a:pt x="994444" y="396339"/>
                    <a:pt x="1041078" y="422474"/>
                    <a:pt x="1101806" y="450660"/>
                  </a:cubicBezTo>
                  <a:cubicBezTo>
                    <a:pt x="1162020" y="478589"/>
                    <a:pt x="1220441" y="504726"/>
                    <a:pt x="1277325" y="527274"/>
                  </a:cubicBezTo>
                  <a:cubicBezTo>
                    <a:pt x="1413898" y="581083"/>
                    <a:pt x="1542784" y="614906"/>
                    <a:pt x="1669876" y="609781"/>
                  </a:cubicBezTo>
                  <a:cubicBezTo>
                    <a:pt x="1782875" y="605169"/>
                    <a:pt x="1894593" y="569553"/>
                    <a:pt x="2009129" y="489607"/>
                  </a:cubicBezTo>
                  <a:cubicBezTo>
                    <a:pt x="2056533" y="456554"/>
                    <a:pt x="2104448" y="415813"/>
                    <a:pt x="2153133" y="366359"/>
                  </a:cubicBezTo>
                  <a:lnTo>
                    <a:pt x="2153133" y="298714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60" name="Graphic 24">
            <a:extLst>
              <a:ext uri="{FF2B5EF4-FFF2-40B4-BE49-F238E27FC236}">
                <a16:creationId xmlns:a16="http://schemas.microsoft.com/office/drawing/2014/main" id="{C6D76932-1209-A43D-14A5-E036EB9860FE}"/>
              </a:ext>
            </a:extLst>
          </p:cNvPr>
          <p:cNvGrpSpPr/>
          <p:nvPr/>
        </p:nvGrpSpPr>
        <p:grpSpPr>
          <a:xfrm>
            <a:off x="1791556" y="5154972"/>
            <a:ext cx="4306779" cy="732515"/>
            <a:chOff x="1791556" y="5154972"/>
            <a:chExt cx="4306779" cy="732515"/>
          </a:xfrm>
          <a:solidFill>
            <a:schemeClr val="bg1">
              <a:alpha val="12000"/>
            </a:schemeClr>
          </a:solidFill>
        </p:grpSpPr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34FEDB92-90E4-C543-CFA6-EA461001533A}"/>
                </a:ext>
              </a:extLst>
            </p:cNvPr>
            <p:cNvSpPr/>
            <p:nvPr/>
          </p:nvSpPr>
          <p:spPr>
            <a:xfrm>
              <a:off x="1791556" y="5154972"/>
              <a:ext cx="2153390" cy="610292"/>
            </a:xfrm>
            <a:custGeom>
              <a:avLst/>
              <a:gdLst>
                <a:gd name="connsiteX0" fmla="*/ 2153391 w 2153390"/>
                <a:gd name="connsiteY0" fmla="*/ 298201 h 610292"/>
                <a:gd name="connsiteX1" fmla="*/ 1981713 w 2153390"/>
                <a:gd name="connsiteY1" fmla="*/ 410943 h 610292"/>
                <a:gd name="connsiteX2" fmla="*/ 1715230 w 2153390"/>
                <a:gd name="connsiteY2" fmla="*/ 476539 h 610292"/>
                <a:gd name="connsiteX3" fmla="*/ 1519723 w 2153390"/>
                <a:gd name="connsiteY3" fmla="*/ 446560 h 610292"/>
                <a:gd name="connsiteX4" fmla="*/ 1480264 w 2153390"/>
                <a:gd name="connsiteY4" fmla="*/ 434004 h 610292"/>
                <a:gd name="connsiteX5" fmla="*/ 1018530 w 2153390"/>
                <a:gd name="connsiteY5" fmla="*/ 211081 h 610292"/>
                <a:gd name="connsiteX6" fmla="*/ 1012637 w 2153390"/>
                <a:gd name="connsiteY6" fmla="*/ 208262 h 610292"/>
                <a:gd name="connsiteX7" fmla="*/ 978814 w 2153390"/>
                <a:gd name="connsiteY7" fmla="*/ 188533 h 610292"/>
                <a:gd name="connsiteX8" fmla="*/ 940635 w 2153390"/>
                <a:gd name="connsiteY8" fmla="*/ 167009 h 610292"/>
                <a:gd name="connsiteX9" fmla="*/ 769 w 2153390"/>
                <a:gd name="connsiteY9" fmla="*/ 106282 h 610292"/>
                <a:gd name="connsiteX10" fmla="*/ 0 w 2153390"/>
                <a:gd name="connsiteY10" fmla="*/ 109356 h 610292"/>
                <a:gd name="connsiteX11" fmla="*/ 0 w 2153390"/>
                <a:gd name="connsiteY11" fmla="*/ 176233 h 610292"/>
                <a:gd name="connsiteX12" fmla="*/ 214468 w 2153390"/>
                <a:gd name="connsiteY12" fmla="*/ 129343 h 610292"/>
                <a:gd name="connsiteX13" fmla="*/ 737953 w 2153390"/>
                <a:gd name="connsiteY13" fmla="*/ 255153 h 610292"/>
                <a:gd name="connsiteX14" fmla="*/ 901431 w 2153390"/>
                <a:gd name="connsiteY14" fmla="*/ 342529 h 610292"/>
                <a:gd name="connsiteX15" fmla="*/ 940635 w 2153390"/>
                <a:gd name="connsiteY15" fmla="*/ 365334 h 610292"/>
                <a:gd name="connsiteX16" fmla="*/ 1101806 w 2153390"/>
                <a:gd name="connsiteY16" fmla="*/ 450659 h 610292"/>
                <a:gd name="connsiteX17" fmla="*/ 1277327 w 2153390"/>
                <a:gd name="connsiteY17" fmla="*/ 527274 h 610292"/>
                <a:gd name="connsiteX18" fmla="*/ 1669876 w 2153390"/>
                <a:gd name="connsiteY18" fmla="*/ 609781 h 610292"/>
                <a:gd name="connsiteX19" fmla="*/ 2009131 w 2153390"/>
                <a:gd name="connsiteY19" fmla="*/ 489607 h 610292"/>
                <a:gd name="connsiteX20" fmla="*/ 2153134 w 2153390"/>
                <a:gd name="connsiteY20" fmla="*/ 366359 h 610292"/>
                <a:gd name="connsiteX21" fmla="*/ 2153134 w 2153390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90" h="610292">
                  <a:moveTo>
                    <a:pt x="2153391" y="298201"/>
                  </a:moveTo>
                  <a:cubicBezTo>
                    <a:pt x="2093944" y="346373"/>
                    <a:pt x="2037059" y="383270"/>
                    <a:pt x="1981713" y="410943"/>
                  </a:cubicBezTo>
                  <a:cubicBezTo>
                    <a:pt x="1888957" y="457065"/>
                    <a:pt x="1801069" y="476283"/>
                    <a:pt x="1715230" y="476539"/>
                  </a:cubicBezTo>
                  <a:cubicBezTo>
                    <a:pt x="1649121" y="476539"/>
                    <a:pt x="1584295" y="465521"/>
                    <a:pt x="1519723" y="446560"/>
                  </a:cubicBezTo>
                  <a:cubicBezTo>
                    <a:pt x="1506655" y="442716"/>
                    <a:pt x="1493332" y="438361"/>
                    <a:pt x="1480264" y="434004"/>
                  </a:cubicBezTo>
                  <a:cubicBezTo>
                    <a:pt x="1331648" y="383014"/>
                    <a:pt x="1182520" y="294613"/>
                    <a:pt x="1018530" y="211081"/>
                  </a:cubicBezTo>
                  <a:lnTo>
                    <a:pt x="1012637" y="208262"/>
                  </a:lnTo>
                  <a:cubicBezTo>
                    <a:pt x="1001362" y="201600"/>
                    <a:pt x="990088" y="194938"/>
                    <a:pt x="978814" y="188533"/>
                  </a:cubicBezTo>
                  <a:cubicBezTo>
                    <a:pt x="966002" y="181102"/>
                    <a:pt x="953447" y="173927"/>
                    <a:pt x="940635" y="167009"/>
                  </a:cubicBezTo>
                  <a:cubicBezTo>
                    <a:pt x="608812" y="-15429"/>
                    <a:pt x="307737" y="-66933"/>
                    <a:pt x="769" y="106282"/>
                  </a:cubicBezTo>
                  <a:cubicBezTo>
                    <a:pt x="513" y="107306"/>
                    <a:pt x="256" y="108331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1" y="133442"/>
                    <a:pt x="214468" y="129343"/>
                  </a:cubicBezTo>
                  <a:cubicBezTo>
                    <a:pt x="401775" y="118580"/>
                    <a:pt x="583702" y="180589"/>
                    <a:pt x="737953" y="255153"/>
                  </a:cubicBezTo>
                  <a:cubicBezTo>
                    <a:pt x="796888" y="283595"/>
                    <a:pt x="851721" y="313830"/>
                    <a:pt x="901431" y="342529"/>
                  </a:cubicBezTo>
                  <a:cubicBezTo>
                    <a:pt x="915012" y="350473"/>
                    <a:pt x="928080" y="357903"/>
                    <a:pt x="940635" y="365334"/>
                  </a:cubicBezTo>
                  <a:cubicBezTo>
                    <a:pt x="994444" y="396338"/>
                    <a:pt x="1041078" y="422474"/>
                    <a:pt x="1101806" y="450659"/>
                  </a:cubicBezTo>
                  <a:cubicBezTo>
                    <a:pt x="1162022" y="478589"/>
                    <a:pt x="1220442" y="504725"/>
                    <a:pt x="1277327" y="527274"/>
                  </a:cubicBezTo>
                  <a:cubicBezTo>
                    <a:pt x="1413898" y="581083"/>
                    <a:pt x="1542785" y="614905"/>
                    <a:pt x="1669876" y="609781"/>
                  </a:cubicBezTo>
                  <a:cubicBezTo>
                    <a:pt x="1782876" y="605168"/>
                    <a:pt x="1894593" y="569552"/>
                    <a:pt x="2009131" y="489607"/>
                  </a:cubicBezTo>
                  <a:cubicBezTo>
                    <a:pt x="2056533" y="456553"/>
                    <a:pt x="2104449" y="415812"/>
                    <a:pt x="2153134" y="366359"/>
                  </a:cubicBezTo>
                  <a:lnTo>
                    <a:pt x="2153134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607350CB-3FD7-2D29-49EA-9B73AA81E972}"/>
                </a:ext>
              </a:extLst>
            </p:cNvPr>
            <p:cNvSpPr/>
            <p:nvPr/>
          </p:nvSpPr>
          <p:spPr>
            <a:xfrm>
              <a:off x="3944946" y="5277195"/>
              <a:ext cx="2153388" cy="610292"/>
            </a:xfrm>
            <a:custGeom>
              <a:avLst/>
              <a:gdLst>
                <a:gd name="connsiteX0" fmla="*/ 2153389 w 2153388"/>
                <a:gd name="connsiteY0" fmla="*/ 298201 h 610292"/>
                <a:gd name="connsiteX1" fmla="*/ 1981712 w 2153388"/>
                <a:gd name="connsiteY1" fmla="*/ 410943 h 610292"/>
                <a:gd name="connsiteX2" fmla="*/ 1715228 w 2153388"/>
                <a:gd name="connsiteY2" fmla="*/ 476539 h 610292"/>
                <a:gd name="connsiteX3" fmla="*/ 1519723 w 2153388"/>
                <a:gd name="connsiteY3" fmla="*/ 446560 h 610292"/>
                <a:gd name="connsiteX4" fmla="*/ 1480262 w 2153388"/>
                <a:gd name="connsiteY4" fmla="*/ 434005 h 610292"/>
                <a:gd name="connsiteX5" fmla="*/ 1018530 w 2153388"/>
                <a:gd name="connsiteY5" fmla="*/ 211081 h 610292"/>
                <a:gd name="connsiteX6" fmla="*/ 1012635 w 2153388"/>
                <a:gd name="connsiteY6" fmla="*/ 208263 h 610292"/>
                <a:gd name="connsiteX7" fmla="*/ 978812 w 2153388"/>
                <a:gd name="connsiteY7" fmla="*/ 188533 h 610292"/>
                <a:gd name="connsiteX8" fmla="*/ 940634 w 2153388"/>
                <a:gd name="connsiteY8" fmla="*/ 167009 h 610292"/>
                <a:gd name="connsiteX9" fmla="*/ 768 w 2153388"/>
                <a:gd name="connsiteY9" fmla="*/ 106282 h 610292"/>
                <a:gd name="connsiteX10" fmla="*/ 0 w 2153388"/>
                <a:gd name="connsiteY10" fmla="*/ 109356 h 610292"/>
                <a:gd name="connsiteX11" fmla="*/ 0 w 2153388"/>
                <a:gd name="connsiteY11" fmla="*/ 176234 h 610292"/>
                <a:gd name="connsiteX12" fmla="*/ 214468 w 2153388"/>
                <a:gd name="connsiteY12" fmla="*/ 129343 h 610292"/>
                <a:gd name="connsiteX13" fmla="*/ 737953 w 2153388"/>
                <a:gd name="connsiteY13" fmla="*/ 255153 h 610292"/>
                <a:gd name="connsiteX14" fmla="*/ 901431 w 2153388"/>
                <a:gd name="connsiteY14" fmla="*/ 342529 h 610292"/>
                <a:gd name="connsiteX15" fmla="*/ 940634 w 2153388"/>
                <a:gd name="connsiteY15" fmla="*/ 365334 h 610292"/>
                <a:gd name="connsiteX16" fmla="*/ 1101806 w 2153388"/>
                <a:gd name="connsiteY16" fmla="*/ 450660 h 610292"/>
                <a:gd name="connsiteX17" fmla="*/ 1277325 w 2153388"/>
                <a:gd name="connsiteY17" fmla="*/ 527274 h 610292"/>
                <a:gd name="connsiteX18" fmla="*/ 1669876 w 2153388"/>
                <a:gd name="connsiteY18" fmla="*/ 609781 h 610292"/>
                <a:gd name="connsiteX19" fmla="*/ 2009129 w 2153388"/>
                <a:gd name="connsiteY19" fmla="*/ 489607 h 610292"/>
                <a:gd name="connsiteX20" fmla="*/ 2153133 w 2153388"/>
                <a:gd name="connsiteY20" fmla="*/ 366359 h 610292"/>
                <a:gd name="connsiteX21" fmla="*/ 2153133 w 2153388"/>
                <a:gd name="connsiteY21" fmla="*/ 298714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8" h="610292">
                  <a:moveTo>
                    <a:pt x="2153389" y="298201"/>
                  </a:moveTo>
                  <a:cubicBezTo>
                    <a:pt x="2093942" y="346373"/>
                    <a:pt x="2037059" y="383270"/>
                    <a:pt x="1981712" y="410943"/>
                  </a:cubicBezTo>
                  <a:cubicBezTo>
                    <a:pt x="1888955" y="457066"/>
                    <a:pt x="1801067" y="476283"/>
                    <a:pt x="1715228" y="476539"/>
                  </a:cubicBezTo>
                  <a:cubicBezTo>
                    <a:pt x="1649121" y="476539"/>
                    <a:pt x="1584293" y="465521"/>
                    <a:pt x="1519723" y="446560"/>
                  </a:cubicBezTo>
                  <a:cubicBezTo>
                    <a:pt x="1506655" y="442717"/>
                    <a:pt x="1493330" y="438361"/>
                    <a:pt x="1480262" y="434005"/>
                  </a:cubicBezTo>
                  <a:cubicBezTo>
                    <a:pt x="1331647" y="383014"/>
                    <a:pt x="1182518" y="294614"/>
                    <a:pt x="1018530" y="211081"/>
                  </a:cubicBezTo>
                  <a:lnTo>
                    <a:pt x="1012635" y="208263"/>
                  </a:lnTo>
                  <a:cubicBezTo>
                    <a:pt x="1001361" y="201601"/>
                    <a:pt x="990087" y="194938"/>
                    <a:pt x="978812" y="188533"/>
                  </a:cubicBezTo>
                  <a:cubicBezTo>
                    <a:pt x="966000" y="181102"/>
                    <a:pt x="953445" y="173927"/>
                    <a:pt x="940634" y="167009"/>
                  </a:cubicBezTo>
                  <a:cubicBezTo>
                    <a:pt x="608810" y="-15429"/>
                    <a:pt x="307736" y="-66933"/>
                    <a:pt x="768" y="106282"/>
                  </a:cubicBezTo>
                  <a:cubicBezTo>
                    <a:pt x="511" y="107307"/>
                    <a:pt x="255" y="108331"/>
                    <a:pt x="0" y="109356"/>
                  </a:cubicBezTo>
                  <a:lnTo>
                    <a:pt x="0" y="176234"/>
                  </a:lnTo>
                  <a:cubicBezTo>
                    <a:pt x="71489" y="147791"/>
                    <a:pt x="143490" y="133442"/>
                    <a:pt x="214468" y="129343"/>
                  </a:cubicBezTo>
                  <a:cubicBezTo>
                    <a:pt x="401775" y="118581"/>
                    <a:pt x="583700" y="180589"/>
                    <a:pt x="737953" y="255153"/>
                  </a:cubicBezTo>
                  <a:cubicBezTo>
                    <a:pt x="796887" y="283595"/>
                    <a:pt x="851721" y="313831"/>
                    <a:pt x="901431" y="342529"/>
                  </a:cubicBezTo>
                  <a:cubicBezTo>
                    <a:pt x="915010" y="350473"/>
                    <a:pt x="928078" y="357904"/>
                    <a:pt x="940634" y="365334"/>
                  </a:cubicBezTo>
                  <a:cubicBezTo>
                    <a:pt x="994444" y="396339"/>
                    <a:pt x="1041077" y="422474"/>
                    <a:pt x="1101806" y="450660"/>
                  </a:cubicBezTo>
                  <a:cubicBezTo>
                    <a:pt x="1162020" y="478589"/>
                    <a:pt x="1220441" y="504725"/>
                    <a:pt x="1277325" y="527274"/>
                  </a:cubicBezTo>
                  <a:cubicBezTo>
                    <a:pt x="1413898" y="581083"/>
                    <a:pt x="1542783" y="614906"/>
                    <a:pt x="1669876" y="609781"/>
                  </a:cubicBezTo>
                  <a:cubicBezTo>
                    <a:pt x="1782874" y="605169"/>
                    <a:pt x="1894592" y="569552"/>
                    <a:pt x="2009129" y="489607"/>
                  </a:cubicBezTo>
                  <a:cubicBezTo>
                    <a:pt x="2056532" y="456553"/>
                    <a:pt x="2104447" y="415812"/>
                    <a:pt x="2153133" y="366359"/>
                  </a:cubicBezTo>
                  <a:lnTo>
                    <a:pt x="2153133" y="298714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69" name="Graphic 24">
            <a:extLst>
              <a:ext uri="{FF2B5EF4-FFF2-40B4-BE49-F238E27FC236}">
                <a16:creationId xmlns:a16="http://schemas.microsoft.com/office/drawing/2014/main" id="{5009705A-CF79-CB0C-DE39-9086129C8994}"/>
              </a:ext>
            </a:extLst>
          </p:cNvPr>
          <p:cNvGrpSpPr/>
          <p:nvPr userDrawn="1"/>
        </p:nvGrpSpPr>
        <p:grpSpPr>
          <a:xfrm>
            <a:off x="-2515222" y="5643354"/>
            <a:ext cx="4306778" cy="732515"/>
            <a:chOff x="-2515222" y="5643354"/>
            <a:chExt cx="4306778" cy="732515"/>
          </a:xfrm>
          <a:solidFill>
            <a:schemeClr val="bg1">
              <a:alpha val="12000"/>
            </a:schemeClr>
          </a:solidFill>
        </p:grpSpPr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FFB962EB-CC48-FC92-EC7B-A916D5785CAE}"/>
                </a:ext>
              </a:extLst>
            </p:cNvPr>
            <p:cNvSpPr/>
            <p:nvPr/>
          </p:nvSpPr>
          <p:spPr>
            <a:xfrm>
              <a:off x="-2515222" y="5643354"/>
              <a:ext cx="2153389" cy="610292"/>
            </a:xfrm>
            <a:custGeom>
              <a:avLst/>
              <a:gdLst>
                <a:gd name="connsiteX0" fmla="*/ 2153390 w 2153389"/>
                <a:gd name="connsiteY0" fmla="*/ 298201 h 610292"/>
                <a:gd name="connsiteX1" fmla="*/ 1981713 w 2153389"/>
                <a:gd name="connsiteY1" fmla="*/ 410943 h 610292"/>
                <a:gd name="connsiteX2" fmla="*/ 1715230 w 2153389"/>
                <a:gd name="connsiteY2" fmla="*/ 476539 h 610292"/>
                <a:gd name="connsiteX3" fmla="*/ 1519723 w 2153389"/>
                <a:gd name="connsiteY3" fmla="*/ 446560 h 610292"/>
                <a:gd name="connsiteX4" fmla="*/ 1480263 w 2153389"/>
                <a:gd name="connsiteY4" fmla="*/ 434004 h 610292"/>
                <a:gd name="connsiteX5" fmla="*/ 1018530 w 2153389"/>
                <a:gd name="connsiteY5" fmla="*/ 211081 h 610292"/>
                <a:gd name="connsiteX6" fmla="*/ 1012636 w 2153389"/>
                <a:gd name="connsiteY6" fmla="*/ 208262 h 610292"/>
                <a:gd name="connsiteX7" fmla="*/ 978813 w 2153389"/>
                <a:gd name="connsiteY7" fmla="*/ 188533 h 610292"/>
                <a:gd name="connsiteX8" fmla="*/ 940634 w 2153389"/>
                <a:gd name="connsiteY8" fmla="*/ 167009 h 610292"/>
                <a:gd name="connsiteX9" fmla="*/ 769 w 2153389"/>
                <a:gd name="connsiteY9" fmla="*/ 106282 h 610292"/>
                <a:gd name="connsiteX10" fmla="*/ 0 w 2153389"/>
                <a:gd name="connsiteY10" fmla="*/ 109356 h 610292"/>
                <a:gd name="connsiteX11" fmla="*/ 0 w 2153389"/>
                <a:gd name="connsiteY11" fmla="*/ 176233 h 610292"/>
                <a:gd name="connsiteX12" fmla="*/ 214468 w 2153389"/>
                <a:gd name="connsiteY12" fmla="*/ 129343 h 610292"/>
                <a:gd name="connsiteX13" fmla="*/ 737953 w 2153389"/>
                <a:gd name="connsiteY13" fmla="*/ 255153 h 610292"/>
                <a:gd name="connsiteX14" fmla="*/ 901431 w 2153389"/>
                <a:gd name="connsiteY14" fmla="*/ 342529 h 610292"/>
                <a:gd name="connsiteX15" fmla="*/ 940634 w 2153389"/>
                <a:gd name="connsiteY15" fmla="*/ 365334 h 610292"/>
                <a:gd name="connsiteX16" fmla="*/ 1101806 w 2153389"/>
                <a:gd name="connsiteY16" fmla="*/ 450660 h 610292"/>
                <a:gd name="connsiteX17" fmla="*/ 1277326 w 2153389"/>
                <a:gd name="connsiteY17" fmla="*/ 527274 h 610292"/>
                <a:gd name="connsiteX18" fmla="*/ 1669876 w 2153389"/>
                <a:gd name="connsiteY18" fmla="*/ 609781 h 610292"/>
                <a:gd name="connsiteX19" fmla="*/ 2009130 w 2153389"/>
                <a:gd name="connsiteY19" fmla="*/ 489607 h 610292"/>
                <a:gd name="connsiteX20" fmla="*/ 2153133 w 2153389"/>
                <a:gd name="connsiteY20" fmla="*/ 366359 h 610292"/>
                <a:gd name="connsiteX21" fmla="*/ 2153133 w 2153389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9" h="610292">
                  <a:moveTo>
                    <a:pt x="2153390" y="298201"/>
                  </a:moveTo>
                  <a:cubicBezTo>
                    <a:pt x="2093943" y="346373"/>
                    <a:pt x="2037059" y="383270"/>
                    <a:pt x="1981713" y="410943"/>
                  </a:cubicBezTo>
                  <a:cubicBezTo>
                    <a:pt x="1888956" y="457066"/>
                    <a:pt x="1801068" y="476283"/>
                    <a:pt x="1715230" y="476539"/>
                  </a:cubicBezTo>
                  <a:cubicBezTo>
                    <a:pt x="1649121" y="476539"/>
                    <a:pt x="1584294" y="465521"/>
                    <a:pt x="1519723" y="446560"/>
                  </a:cubicBezTo>
                  <a:cubicBezTo>
                    <a:pt x="1506655" y="442716"/>
                    <a:pt x="1493331" y="438361"/>
                    <a:pt x="1480263" y="434004"/>
                  </a:cubicBezTo>
                  <a:cubicBezTo>
                    <a:pt x="1331648" y="383014"/>
                    <a:pt x="1182519" y="294613"/>
                    <a:pt x="1018530" y="211081"/>
                  </a:cubicBezTo>
                  <a:lnTo>
                    <a:pt x="1012636" y="208262"/>
                  </a:lnTo>
                  <a:cubicBezTo>
                    <a:pt x="1001362" y="201601"/>
                    <a:pt x="990087" y="194938"/>
                    <a:pt x="978813" y="188533"/>
                  </a:cubicBezTo>
                  <a:cubicBezTo>
                    <a:pt x="966001" y="181102"/>
                    <a:pt x="953446" y="173927"/>
                    <a:pt x="940634" y="167009"/>
                  </a:cubicBezTo>
                  <a:cubicBezTo>
                    <a:pt x="608812" y="-15429"/>
                    <a:pt x="307737" y="-66933"/>
                    <a:pt x="769" y="106282"/>
                  </a:cubicBezTo>
                  <a:cubicBezTo>
                    <a:pt x="512" y="107306"/>
                    <a:pt x="256" y="108331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1" y="133442"/>
                    <a:pt x="214468" y="129343"/>
                  </a:cubicBezTo>
                  <a:cubicBezTo>
                    <a:pt x="401775" y="118580"/>
                    <a:pt x="583701" y="180589"/>
                    <a:pt x="737953" y="255153"/>
                  </a:cubicBezTo>
                  <a:cubicBezTo>
                    <a:pt x="796888" y="283595"/>
                    <a:pt x="851721" y="313830"/>
                    <a:pt x="901431" y="342529"/>
                  </a:cubicBezTo>
                  <a:cubicBezTo>
                    <a:pt x="915011" y="350473"/>
                    <a:pt x="928079" y="357903"/>
                    <a:pt x="940634" y="365334"/>
                  </a:cubicBezTo>
                  <a:cubicBezTo>
                    <a:pt x="994444" y="396338"/>
                    <a:pt x="1041078" y="422474"/>
                    <a:pt x="1101806" y="450660"/>
                  </a:cubicBezTo>
                  <a:cubicBezTo>
                    <a:pt x="1162021" y="478589"/>
                    <a:pt x="1220442" y="504725"/>
                    <a:pt x="1277326" y="527274"/>
                  </a:cubicBezTo>
                  <a:cubicBezTo>
                    <a:pt x="1413898" y="581083"/>
                    <a:pt x="1542784" y="614905"/>
                    <a:pt x="1669876" y="609781"/>
                  </a:cubicBezTo>
                  <a:cubicBezTo>
                    <a:pt x="1782875" y="605169"/>
                    <a:pt x="1894593" y="569552"/>
                    <a:pt x="2009130" y="489607"/>
                  </a:cubicBezTo>
                  <a:cubicBezTo>
                    <a:pt x="2056533" y="456553"/>
                    <a:pt x="2104449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3145C3A4-2607-B779-19CA-67541BBB2A2A}"/>
                </a:ext>
              </a:extLst>
            </p:cNvPr>
            <p:cNvSpPr/>
            <p:nvPr/>
          </p:nvSpPr>
          <p:spPr>
            <a:xfrm>
              <a:off x="-361832" y="5765577"/>
              <a:ext cx="2153388" cy="610292"/>
            </a:xfrm>
            <a:custGeom>
              <a:avLst/>
              <a:gdLst>
                <a:gd name="connsiteX0" fmla="*/ 2153389 w 2153388"/>
                <a:gd name="connsiteY0" fmla="*/ 298201 h 610292"/>
                <a:gd name="connsiteX1" fmla="*/ 1981713 w 2153388"/>
                <a:gd name="connsiteY1" fmla="*/ 410943 h 610292"/>
                <a:gd name="connsiteX2" fmla="*/ 1715230 w 2153388"/>
                <a:gd name="connsiteY2" fmla="*/ 476540 h 610292"/>
                <a:gd name="connsiteX3" fmla="*/ 1519723 w 2153388"/>
                <a:gd name="connsiteY3" fmla="*/ 446560 h 610292"/>
                <a:gd name="connsiteX4" fmla="*/ 1480263 w 2153388"/>
                <a:gd name="connsiteY4" fmla="*/ 434005 h 610292"/>
                <a:gd name="connsiteX5" fmla="*/ 1018530 w 2153388"/>
                <a:gd name="connsiteY5" fmla="*/ 211081 h 610292"/>
                <a:gd name="connsiteX6" fmla="*/ 1012636 w 2153388"/>
                <a:gd name="connsiteY6" fmla="*/ 208263 h 610292"/>
                <a:gd name="connsiteX7" fmla="*/ 978813 w 2153388"/>
                <a:gd name="connsiteY7" fmla="*/ 188533 h 610292"/>
                <a:gd name="connsiteX8" fmla="*/ 940634 w 2153388"/>
                <a:gd name="connsiteY8" fmla="*/ 167009 h 610292"/>
                <a:gd name="connsiteX9" fmla="*/ 769 w 2153388"/>
                <a:gd name="connsiteY9" fmla="*/ 106282 h 610292"/>
                <a:gd name="connsiteX10" fmla="*/ 0 w 2153388"/>
                <a:gd name="connsiteY10" fmla="*/ 109356 h 610292"/>
                <a:gd name="connsiteX11" fmla="*/ 0 w 2153388"/>
                <a:gd name="connsiteY11" fmla="*/ 176234 h 610292"/>
                <a:gd name="connsiteX12" fmla="*/ 214468 w 2153388"/>
                <a:gd name="connsiteY12" fmla="*/ 129343 h 610292"/>
                <a:gd name="connsiteX13" fmla="*/ 737953 w 2153388"/>
                <a:gd name="connsiteY13" fmla="*/ 255153 h 610292"/>
                <a:gd name="connsiteX14" fmla="*/ 901431 w 2153388"/>
                <a:gd name="connsiteY14" fmla="*/ 342529 h 610292"/>
                <a:gd name="connsiteX15" fmla="*/ 940634 w 2153388"/>
                <a:gd name="connsiteY15" fmla="*/ 365334 h 610292"/>
                <a:gd name="connsiteX16" fmla="*/ 1101806 w 2153388"/>
                <a:gd name="connsiteY16" fmla="*/ 450660 h 610292"/>
                <a:gd name="connsiteX17" fmla="*/ 1277325 w 2153388"/>
                <a:gd name="connsiteY17" fmla="*/ 527274 h 610292"/>
                <a:gd name="connsiteX18" fmla="*/ 1669876 w 2153388"/>
                <a:gd name="connsiteY18" fmla="*/ 609781 h 610292"/>
                <a:gd name="connsiteX19" fmla="*/ 2009129 w 2153388"/>
                <a:gd name="connsiteY19" fmla="*/ 489607 h 610292"/>
                <a:gd name="connsiteX20" fmla="*/ 2153133 w 2153388"/>
                <a:gd name="connsiteY20" fmla="*/ 366359 h 610292"/>
                <a:gd name="connsiteX21" fmla="*/ 2153133 w 2153388"/>
                <a:gd name="connsiteY21" fmla="*/ 298714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8" h="610292">
                  <a:moveTo>
                    <a:pt x="2153389" y="298201"/>
                  </a:moveTo>
                  <a:cubicBezTo>
                    <a:pt x="2093943" y="346373"/>
                    <a:pt x="2037059" y="383270"/>
                    <a:pt x="1981713" y="410943"/>
                  </a:cubicBezTo>
                  <a:cubicBezTo>
                    <a:pt x="1888956" y="457066"/>
                    <a:pt x="1801067" y="476283"/>
                    <a:pt x="1715230" y="476540"/>
                  </a:cubicBezTo>
                  <a:cubicBezTo>
                    <a:pt x="1649121" y="476540"/>
                    <a:pt x="1584294" y="465521"/>
                    <a:pt x="1519723" y="446560"/>
                  </a:cubicBezTo>
                  <a:cubicBezTo>
                    <a:pt x="1506655" y="442717"/>
                    <a:pt x="1493331" y="438361"/>
                    <a:pt x="1480263" y="434005"/>
                  </a:cubicBezTo>
                  <a:cubicBezTo>
                    <a:pt x="1331648" y="383014"/>
                    <a:pt x="1182519" y="294614"/>
                    <a:pt x="1018530" y="211081"/>
                  </a:cubicBezTo>
                  <a:lnTo>
                    <a:pt x="1012636" y="208263"/>
                  </a:lnTo>
                  <a:cubicBezTo>
                    <a:pt x="1001362" y="201601"/>
                    <a:pt x="990087" y="194938"/>
                    <a:pt x="978813" y="188533"/>
                  </a:cubicBezTo>
                  <a:cubicBezTo>
                    <a:pt x="966001" y="181102"/>
                    <a:pt x="953446" y="173927"/>
                    <a:pt x="940634" y="167009"/>
                  </a:cubicBezTo>
                  <a:cubicBezTo>
                    <a:pt x="608811" y="-15429"/>
                    <a:pt x="307736" y="-66933"/>
                    <a:pt x="769" y="106282"/>
                  </a:cubicBezTo>
                  <a:cubicBezTo>
                    <a:pt x="512" y="107307"/>
                    <a:pt x="256" y="108331"/>
                    <a:pt x="0" y="109356"/>
                  </a:cubicBezTo>
                  <a:lnTo>
                    <a:pt x="0" y="176234"/>
                  </a:lnTo>
                  <a:cubicBezTo>
                    <a:pt x="71489" y="147791"/>
                    <a:pt x="143490" y="133442"/>
                    <a:pt x="214468" y="129343"/>
                  </a:cubicBezTo>
                  <a:cubicBezTo>
                    <a:pt x="401775" y="118581"/>
                    <a:pt x="583701" y="180589"/>
                    <a:pt x="737953" y="255153"/>
                  </a:cubicBezTo>
                  <a:cubicBezTo>
                    <a:pt x="796887" y="283596"/>
                    <a:pt x="851721" y="313831"/>
                    <a:pt x="901431" y="342529"/>
                  </a:cubicBezTo>
                  <a:cubicBezTo>
                    <a:pt x="915011" y="350473"/>
                    <a:pt x="928079" y="357904"/>
                    <a:pt x="940634" y="365334"/>
                  </a:cubicBezTo>
                  <a:cubicBezTo>
                    <a:pt x="994444" y="396339"/>
                    <a:pt x="1041078" y="422474"/>
                    <a:pt x="1101806" y="450660"/>
                  </a:cubicBezTo>
                  <a:cubicBezTo>
                    <a:pt x="1162020" y="478589"/>
                    <a:pt x="1220441" y="504725"/>
                    <a:pt x="1277325" y="527274"/>
                  </a:cubicBezTo>
                  <a:cubicBezTo>
                    <a:pt x="1413898" y="581083"/>
                    <a:pt x="1542784" y="614906"/>
                    <a:pt x="1669876" y="609781"/>
                  </a:cubicBezTo>
                  <a:cubicBezTo>
                    <a:pt x="1782875" y="605169"/>
                    <a:pt x="1894593" y="569552"/>
                    <a:pt x="2009129" y="489607"/>
                  </a:cubicBezTo>
                  <a:cubicBezTo>
                    <a:pt x="2056533" y="456554"/>
                    <a:pt x="2104448" y="415812"/>
                    <a:pt x="2153133" y="366359"/>
                  </a:cubicBezTo>
                  <a:lnTo>
                    <a:pt x="2153133" y="298714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2" name="Graphic 24">
            <a:extLst>
              <a:ext uri="{FF2B5EF4-FFF2-40B4-BE49-F238E27FC236}">
                <a16:creationId xmlns:a16="http://schemas.microsoft.com/office/drawing/2014/main" id="{558863F8-8444-7A9B-EF37-58AA3A50252D}"/>
              </a:ext>
            </a:extLst>
          </p:cNvPr>
          <p:cNvGrpSpPr/>
          <p:nvPr/>
        </p:nvGrpSpPr>
        <p:grpSpPr>
          <a:xfrm>
            <a:off x="1791556" y="5887801"/>
            <a:ext cx="4306779" cy="732515"/>
            <a:chOff x="1791556" y="5887801"/>
            <a:chExt cx="4306779" cy="732515"/>
          </a:xfrm>
          <a:solidFill>
            <a:schemeClr val="bg1">
              <a:alpha val="12000"/>
            </a:schemeClr>
          </a:solidFill>
        </p:grpSpPr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57E8B942-EFDD-78A8-53D1-C06B92AEBCC5}"/>
                </a:ext>
              </a:extLst>
            </p:cNvPr>
            <p:cNvSpPr/>
            <p:nvPr/>
          </p:nvSpPr>
          <p:spPr>
            <a:xfrm>
              <a:off x="1791556" y="5887801"/>
              <a:ext cx="2153390" cy="610292"/>
            </a:xfrm>
            <a:custGeom>
              <a:avLst/>
              <a:gdLst>
                <a:gd name="connsiteX0" fmla="*/ 2153391 w 2153390"/>
                <a:gd name="connsiteY0" fmla="*/ 298201 h 610292"/>
                <a:gd name="connsiteX1" fmla="*/ 1981713 w 2153390"/>
                <a:gd name="connsiteY1" fmla="*/ 410944 h 610292"/>
                <a:gd name="connsiteX2" fmla="*/ 1715230 w 2153390"/>
                <a:gd name="connsiteY2" fmla="*/ 476540 h 610292"/>
                <a:gd name="connsiteX3" fmla="*/ 1519723 w 2153390"/>
                <a:gd name="connsiteY3" fmla="*/ 446560 h 610292"/>
                <a:gd name="connsiteX4" fmla="*/ 1480264 w 2153390"/>
                <a:gd name="connsiteY4" fmla="*/ 434005 h 610292"/>
                <a:gd name="connsiteX5" fmla="*/ 1018530 w 2153390"/>
                <a:gd name="connsiteY5" fmla="*/ 211081 h 610292"/>
                <a:gd name="connsiteX6" fmla="*/ 1012637 w 2153390"/>
                <a:gd name="connsiteY6" fmla="*/ 208263 h 610292"/>
                <a:gd name="connsiteX7" fmla="*/ 978814 w 2153390"/>
                <a:gd name="connsiteY7" fmla="*/ 188533 h 610292"/>
                <a:gd name="connsiteX8" fmla="*/ 940635 w 2153390"/>
                <a:gd name="connsiteY8" fmla="*/ 167009 h 610292"/>
                <a:gd name="connsiteX9" fmla="*/ 769 w 2153390"/>
                <a:gd name="connsiteY9" fmla="*/ 106281 h 610292"/>
                <a:gd name="connsiteX10" fmla="*/ 0 w 2153390"/>
                <a:gd name="connsiteY10" fmla="*/ 109356 h 610292"/>
                <a:gd name="connsiteX11" fmla="*/ 0 w 2153390"/>
                <a:gd name="connsiteY11" fmla="*/ 176233 h 610292"/>
                <a:gd name="connsiteX12" fmla="*/ 214468 w 2153390"/>
                <a:gd name="connsiteY12" fmla="*/ 129343 h 610292"/>
                <a:gd name="connsiteX13" fmla="*/ 737953 w 2153390"/>
                <a:gd name="connsiteY13" fmla="*/ 255153 h 610292"/>
                <a:gd name="connsiteX14" fmla="*/ 901431 w 2153390"/>
                <a:gd name="connsiteY14" fmla="*/ 342529 h 610292"/>
                <a:gd name="connsiteX15" fmla="*/ 940635 w 2153390"/>
                <a:gd name="connsiteY15" fmla="*/ 365334 h 610292"/>
                <a:gd name="connsiteX16" fmla="*/ 1101806 w 2153390"/>
                <a:gd name="connsiteY16" fmla="*/ 450660 h 610292"/>
                <a:gd name="connsiteX17" fmla="*/ 1277327 w 2153390"/>
                <a:gd name="connsiteY17" fmla="*/ 527274 h 610292"/>
                <a:gd name="connsiteX18" fmla="*/ 1669876 w 2153390"/>
                <a:gd name="connsiteY18" fmla="*/ 609782 h 610292"/>
                <a:gd name="connsiteX19" fmla="*/ 2009131 w 2153390"/>
                <a:gd name="connsiteY19" fmla="*/ 489608 h 610292"/>
                <a:gd name="connsiteX20" fmla="*/ 2153134 w 2153390"/>
                <a:gd name="connsiteY20" fmla="*/ 366359 h 610292"/>
                <a:gd name="connsiteX21" fmla="*/ 2153134 w 2153390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90" h="610292">
                  <a:moveTo>
                    <a:pt x="2153391" y="298201"/>
                  </a:moveTo>
                  <a:cubicBezTo>
                    <a:pt x="2093944" y="346372"/>
                    <a:pt x="2037059" y="383270"/>
                    <a:pt x="1981713" y="410944"/>
                  </a:cubicBezTo>
                  <a:cubicBezTo>
                    <a:pt x="1888957" y="457066"/>
                    <a:pt x="1801069" y="476283"/>
                    <a:pt x="1715230" y="476540"/>
                  </a:cubicBezTo>
                  <a:cubicBezTo>
                    <a:pt x="1649121" y="476540"/>
                    <a:pt x="1584295" y="465522"/>
                    <a:pt x="1519723" y="446560"/>
                  </a:cubicBezTo>
                  <a:cubicBezTo>
                    <a:pt x="1506655" y="442717"/>
                    <a:pt x="1493332" y="438361"/>
                    <a:pt x="1480264" y="434005"/>
                  </a:cubicBezTo>
                  <a:cubicBezTo>
                    <a:pt x="1331648" y="383014"/>
                    <a:pt x="1182520" y="294613"/>
                    <a:pt x="1018530" y="211081"/>
                  </a:cubicBezTo>
                  <a:lnTo>
                    <a:pt x="1012637" y="208263"/>
                  </a:lnTo>
                  <a:cubicBezTo>
                    <a:pt x="1001362" y="201600"/>
                    <a:pt x="990088" y="194939"/>
                    <a:pt x="978814" y="188533"/>
                  </a:cubicBezTo>
                  <a:cubicBezTo>
                    <a:pt x="966002" y="181102"/>
                    <a:pt x="953447" y="173927"/>
                    <a:pt x="940635" y="167009"/>
                  </a:cubicBezTo>
                  <a:cubicBezTo>
                    <a:pt x="608812" y="-15430"/>
                    <a:pt x="307737" y="-66932"/>
                    <a:pt x="769" y="106281"/>
                  </a:cubicBezTo>
                  <a:cubicBezTo>
                    <a:pt x="513" y="107307"/>
                    <a:pt x="256" y="108332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1" y="133442"/>
                    <a:pt x="214468" y="129343"/>
                  </a:cubicBezTo>
                  <a:cubicBezTo>
                    <a:pt x="401775" y="118581"/>
                    <a:pt x="583702" y="180590"/>
                    <a:pt x="737953" y="255153"/>
                  </a:cubicBezTo>
                  <a:cubicBezTo>
                    <a:pt x="796888" y="283596"/>
                    <a:pt x="851721" y="313831"/>
                    <a:pt x="901431" y="342529"/>
                  </a:cubicBezTo>
                  <a:cubicBezTo>
                    <a:pt x="915012" y="350472"/>
                    <a:pt x="928080" y="357903"/>
                    <a:pt x="940635" y="365334"/>
                  </a:cubicBezTo>
                  <a:cubicBezTo>
                    <a:pt x="994444" y="396338"/>
                    <a:pt x="1041078" y="422474"/>
                    <a:pt x="1101806" y="450660"/>
                  </a:cubicBezTo>
                  <a:cubicBezTo>
                    <a:pt x="1162022" y="478589"/>
                    <a:pt x="1220442" y="504725"/>
                    <a:pt x="1277327" y="527274"/>
                  </a:cubicBezTo>
                  <a:cubicBezTo>
                    <a:pt x="1413898" y="581083"/>
                    <a:pt x="1542785" y="614906"/>
                    <a:pt x="1669876" y="609782"/>
                  </a:cubicBezTo>
                  <a:cubicBezTo>
                    <a:pt x="1782876" y="605169"/>
                    <a:pt x="1894593" y="569553"/>
                    <a:pt x="2009131" y="489608"/>
                  </a:cubicBezTo>
                  <a:cubicBezTo>
                    <a:pt x="2056533" y="456553"/>
                    <a:pt x="2104449" y="415812"/>
                    <a:pt x="2153134" y="366359"/>
                  </a:cubicBezTo>
                  <a:lnTo>
                    <a:pt x="2153134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43D2548B-019D-BCB3-4C36-76508431F26D}"/>
                </a:ext>
              </a:extLst>
            </p:cNvPr>
            <p:cNvSpPr/>
            <p:nvPr/>
          </p:nvSpPr>
          <p:spPr>
            <a:xfrm>
              <a:off x="3944946" y="6010024"/>
              <a:ext cx="2153388" cy="610292"/>
            </a:xfrm>
            <a:custGeom>
              <a:avLst/>
              <a:gdLst>
                <a:gd name="connsiteX0" fmla="*/ 2153389 w 2153388"/>
                <a:gd name="connsiteY0" fmla="*/ 298201 h 610292"/>
                <a:gd name="connsiteX1" fmla="*/ 1981712 w 2153388"/>
                <a:gd name="connsiteY1" fmla="*/ 410943 h 610292"/>
                <a:gd name="connsiteX2" fmla="*/ 1715228 w 2153388"/>
                <a:gd name="connsiteY2" fmla="*/ 476539 h 610292"/>
                <a:gd name="connsiteX3" fmla="*/ 1519723 w 2153388"/>
                <a:gd name="connsiteY3" fmla="*/ 446560 h 610292"/>
                <a:gd name="connsiteX4" fmla="*/ 1480262 w 2153388"/>
                <a:gd name="connsiteY4" fmla="*/ 434004 h 610292"/>
                <a:gd name="connsiteX5" fmla="*/ 1018530 w 2153388"/>
                <a:gd name="connsiteY5" fmla="*/ 211081 h 610292"/>
                <a:gd name="connsiteX6" fmla="*/ 1012635 w 2153388"/>
                <a:gd name="connsiteY6" fmla="*/ 208262 h 610292"/>
                <a:gd name="connsiteX7" fmla="*/ 978812 w 2153388"/>
                <a:gd name="connsiteY7" fmla="*/ 188533 h 610292"/>
                <a:gd name="connsiteX8" fmla="*/ 940634 w 2153388"/>
                <a:gd name="connsiteY8" fmla="*/ 167009 h 610292"/>
                <a:gd name="connsiteX9" fmla="*/ 768 w 2153388"/>
                <a:gd name="connsiteY9" fmla="*/ 106282 h 610292"/>
                <a:gd name="connsiteX10" fmla="*/ 0 w 2153388"/>
                <a:gd name="connsiteY10" fmla="*/ 109356 h 610292"/>
                <a:gd name="connsiteX11" fmla="*/ 0 w 2153388"/>
                <a:gd name="connsiteY11" fmla="*/ 176233 h 610292"/>
                <a:gd name="connsiteX12" fmla="*/ 214468 w 2153388"/>
                <a:gd name="connsiteY12" fmla="*/ 129343 h 610292"/>
                <a:gd name="connsiteX13" fmla="*/ 737953 w 2153388"/>
                <a:gd name="connsiteY13" fmla="*/ 255153 h 610292"/>
                <a:gd name="connsiteX14" fmla="*/ 901431 w 2153388"/>
                <a:gd name="connsiteY14" fmla="*/ 342529 h 610292"/>
                <a:gd name="connsiteX15" fmla="*/ 940634 w 2153388"/>
                <a:gd name="connsiteY15" fmla="*/ 365334 h 610292"/>
                <a:gd name="connsiteX16" fmla="*/ 1101806 w 2153388"/>
                <a:gd name="connsiteY16" fmla="*/ 450660 h 610292"/>
                <a:gd name="connsiteX17" fmla="*/ 1277325 w 2153388"/>
                <a:gd name="connsiteY17" fmla="*/ 527274 h 610292"/>
                <a:gd name="connsiteX18" fmla="*/ 1669876 w 2153388"/>
                <a:gd name="connsiteY18" fmla="*/ 609781 h 610292"/>
                <a:gd name="connsiteX19" fmla="*/ 2009129 w 2153388"/>
                <a:gd name="connsiteY19" fmla="*/ 489607 h 610292"/>
                <a:gd name="connsiteX20" fmla="*/ 2153133 w 2153388"/>
                <a:gd name="connsiteY20" fmla="*/ 366359 h 610292"/>
                <a:gd name="connsiteX21" fmla="*/ 2153133 w 2153388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8" h="610292">
                  <a:moveTo>
                    <a:pt x="2153389" y="298201"/>
                  </a:moveTo>
                  <a:cubicBezTo>
                    <a:pt x="2093942" y="346373"/>
                    <a:pt x="2037059" y="383270"/>
                    <a:pt x="1981712" y="410943"/>
                  </a:cubicBezTo>
                  <a:cubicBezTo>
                    <a:pt x="1888955" y="457066"/>
                    <a:pt x="1801067" y="476283"/>
                    <a:pt x="1715228" y="476539"/>
                  </a:cubicBezTo>
                  <a:cubicBezTo>
                    <a:pt x="1649121" y="476539"/>
                    <a:pt x="1584293" y="465521"/>
                    <a:pt x="1519723" y="446560"/>
                  </a:cubicBezTo>
                  <a:cubicBezTo>
                    <a:pt x="1506655" y="442717"/>
                    <a:pt x="1493330" y="438361"/>
                    <a:pt x="1480262" y="434004"/>
                  </a:cubicBezTo>
                  <a:cubicBezTo>
                    <a:pt x="1331647" y="383014"/>
                    <a:pt x="1182518" y="294613"/>
                    <a:pt x="1018530" y="211081"/>
                  </a:cubicBezTo>
                  <a:lnTo>
                    <a:pt x="1012635" y="208262"/>
                  </a:lnTo>
                  <a:cubicBezTo>
                    <a:pt x="1001361" y="201601"/>
                    <a:pt x="990087" y="194938"/>
                    <a:pt x="978812" y="188533"/>
                  </a:cubicBezTo>
                  <a:cubicBezTo>
                    <a:pt x="966000" y="181102"/>
                    <a:pt x="953445" y="173927"/>
                    <a:pt x="940634" y="167009"/>
                  </a:cubicBezTo>
                  <a:cubicBezTo>
                    <a:pt x="608810" y="-15429"/>
                    <a:pt x="307736" y="-66933"/>
                    <a:pt x="768" y="106282"/>
                  </a:cubicBezTo>
                  <a:cubicBezTo>
                    <a:pt x="511" y="107306"/>
                    <a:pt x="255" y="108331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0" y="133442"/>
                    <a:pt x="214468" y="129343"/>
                  </a:cubicBezTo>
                  <a:cubicBezTo>
                    <a:pt x="401775" y="118580"/>
                    <a:pt x="583700" y="180589"/>
                    <a:pt x="737953" y="255153"/>
                  </a:cubicBezTo>
                  <a:cubicBezTo>
                    <a:pt x="796887" y="283595"/>
                    <a:pt x="851721" y="313830"/>
                    <a:pt x="901431" y="342529"/>
                  </a:cubicBezTo>
                  <a:cubicBezTo>
                    <a:pt x="915010" y="350473"/>
                    <a:pt x="928078" y="357903"/>
                    <a:pt x="940634" y="365334"/>
                  </a:cubicBezTo>
                  <a:cubicBezTo>
                    <a:pt x="994444" y="396338"/>
                    <a:pt x="1041077" y="422474"/>
                    <a:pt x="1101806" y="450660"/>
                  </a:cubicBezTo>
                  <a:cubicBezTo>
                    <a:pt x="1162020" y="478589"/>
                    <a:pt x="1220441" y="504725"/>
                    <a:pt x="1277325" y="527274"/>
                  </a:cubicBezTo>
                  <a:cubicBezTo>
                    <a:pt x="1413898" y="581083"/>
                    <a:pt x="1542783" y="614905"/>
                    <a:pt x="1669876" y="609781"/>
                  </a:cubicBezTo>
                  <a:cubicBezTo>
                    <a:pt x="1782874" y="605169"/>
                    <a:pt x="1894592" y="569552"/>
                    <a:pt x="2009129" y="489607"/>
                  </a:cubicBezTo>
                  <a:cubicBezTo>
                    <a:pt x="2056532" y="456553"/>
                    <a:pt x="2104447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81" name="Graphic 24">
            <a:extLst>
              <a:ext uri="{FF2B5EF4-FFF2-40B4-BE49-F238E27FC236}">
                <a16:creationId xmlns:a16="http://schemas.microsoft.com/office/drawing/2014/main" id="{37A64B40-4A8A-C933-795B-0928CD5254AB}"/>
              </a:ext>
            </a:extLst>
          </p:cNvPr>
          <p:cNvGrpSpPr/>
          <p:nvPr userDrawn="1"/>
        </p:nvGrpSpPr>
        <p:grpSpPr>
          <a:xfrm>
            <a:off x="-2515222" y="6376182"/>
            <a:ext cx="4306778" cy="732516"/>
            <a:chOff x="-2515222" y="6376182"/>
            <a:chExt cx="4306778" cy="732516"/>
          </a:xfrm>
          <a:solidFill>
            <a:schemeClr val="bg1">
              <a:alpha val="12000"/>
            </a:schemeClr>
          </a:solidFill>
        </p:grpSpPr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3BE0499F-9F61-2DC5-7BC3-AC23591165EC}"/>
                </a:ext>
              </a:extLst>
            </p:cNvPr>
            <p:cNvSpPr/>
            <p:nvPr/>
          </p:nvSpPr>
          <p:spPr>
            <a:xfrm>
              <a:off x="-2515222" y="6376182"/>
              <a:ext cx="2153389" cy="610292"/>
            </a:xfrm>
            <a:custGeom>
              <a:avLst/>
              <a:gdLst>
                <a:gd name="connsiteX0" fmla="*/ 2153390 w 2153389"/>
                <a:gd name="connsiteY0" fmla="*/ 298201 h 610292"/>
                <a:gd name="connsiteX1" fmla="*/ 1981713 w 2153389"/>
                <a:gd name="connsiteY1" fmla="*/ 410944 h 610292"/>
                <a:gd name="connsiteX2" fmla="*/ 1715230 w 2153389"/>
                <a:gd name="connsiteY2" fmla="*/ 476540 h 610292"/>
                <a:gd name="connsiteX3" fmla="*/ 1519723 w 2153389"/>
                <a:gd name="connsiteY3" fmla="*/ 446560 h 610292"/>
                <a:gd name="connsiteX4" fmla="*/ 1480263 w 2153389"/>
                <a:gd name="connsiteY4" fmla="*/ 434005 h 610292"/>
                <a:gd name="connsiteX5" fmla="*/ 1018530 w 2153389"/>
                <a:gd name="connsiteY5" fmla="*/ 211082 h 610292"/>
                <a:gd name="connsiteX6" fmla="*/ 1012636 w 2153389"/>
                <a:gd name="connsiteY6" fmla="*/ 208263 h 610292"/>
                <a:gd name="connsiteX7" fmla="*/ 978813 w 2153389"/>
                <a:gd name="connsiteY7" fmla="*/ 188533 h 610292"/>
                <a:gd name="connsiteX8" fmla="*/ 940634 w 2153389"/>
                <a:gd name="connsiteY8" fmla="*/ 167009 h 610292"/>
                <a:gd name="connsiteX9" fmla="*/ 769 w 2153389"/>
                <a:gd name="connsiteY9" fmla="*/ 106281 h 610292"/>
                <a:gd name="connsiteX10" fmla="*/ 0 w 2153389"/>
                <a:gd name="connsiteY10" fmla="*/ 109357 h 610292"/>
                <a:gd name="connsiteX11" fmla="*/ 0 w 2153389"/>
                <a:gd name="connsiteY11" fmla="*/ 176233 h 610292"/>
                <a:gd name="connsiteX12" fmla="*/ 214468 w 2153389"/>
                <a:gd name="connsiteY12" fmla="*/ 129343 h 610292"/>
                <a:gd name="connsiteX13" fmla="*/ 737953 w 2153389"/>
                <a:gd name="connsiteY13" fmla="*/ 255153 h 610292"/>
                <a:gd name="connsiteX14" fmla="*/ 901431 w 2153389"/>
                <a:gd name="connsiteY14" fmla="*/ 342529 h 610292"/>
                <a:gd name="connsiteX15" fmla="*/ 940634 w 2153389"/>
                <a:gd name="connsiteY15" fmla="*/ 365334 h 610292"/>
                <a:gd name="connsiteX16" fmla="*/ 1101806 w 2153389"/>
                <a:gd name="connsiteY16" fmla="*/ 450660 h 610292"/>
                <a:gd name="connsiteX17" fmla="*/ 1277326 w 2153389"/>
                <a:gd name="connsiteY17" fmla="*/ 527274 h 610292"/>
                <a:gd name="connsiteX18" fmla="*/ 1669876 w 2153389"/>
                <a:gd name="connsiteY18" fmla="*/ 609781 h 610292"/>
                <a:gd name="connsiteX19" fmla="*/ 2009130 w 2153389"/>
                <a:gd name="connsiteY19" fmla="*/ 489608 h 610292"/>
                <a:gd name="connsiteX20" fmla="*/ 2153133 w 2153389"/>
                <a:gd name="connsiteY20" fmla="*/ 366359 h 610292"/>
                <a:gd name="connsiteX21" fmla="*/ 2153133 w 2153389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9" h="610292">
                  <a:moveTo>
                    <a:pt x="2153390" y="298201"/>
                  </a:moveTo>
                  <a:cubicBezTo>
                    <a:pt x="2093943" y="346373"/>
                    <a:pt x="2037059" y="383270"/>
                    <a:pt x="1981713" y="410944"/>
                  </a:cubicBezTo>
                  <a:cubicBezTo>
                    <a:pt x="1888956" y="457066"/>
                    <a:pt x="1801068" y="476283"/>
                    <a:pt x="1715230" y="476540"/>
                  </a:cubicBezTo>
                  <a:cubicBezTo>
                    <a:pt x="1649121" y="476540"/>
                    <a:pt x="1584294" y="465522"/>
                    <a:pt x="1519723" y="446560"/>
                  </a:cubicBezTo>
                  <a:cubicBezTo>
                    <a:pt x="1506655" y="442716"/>
                    <a:pt x="1493331" y="438361"/>
                    <a:pt x="1480263" y="434005"/>
                  </a:cubicBezTo>
                  <a:cubicBezTo>
                    <a:pt x="1331648" y="383014"/>
                    <a:pt x="1182519" y="294613"/>
                    <a:pt x="1018530" y="211082"/>
                  </a:cubicBezTo>
                  <a:lnTo>
                    <a:pt x="1012636" y="208263"/>
                  </a:lnTo>
                  <a:cubicBezTo>
                    <a:pt x="1001362" y="201600"/>
                    <a:pt x="990087" y="194939"/>
                    <a:pt x="978813" y="188533"/>
                  </a:cubicBezTo>
                  <a:cubicBezTo>
                    <a:pt x="966001" y="181102"/>
                    <a:pt x="953446" y="173927"/>
                    <a:pt x="940634" y="167009"/>
                  </a:cubicBezTo>
                  <a:cubicBezTo>
                    <a:pt x="608812" y="-15430"/>
                    <a:pt x="307737" y="-66932"/>
                    <a:pt x="769" y="106281"/>
                  </a:cubicBezTo>
                  <a:cubicBezTo>
                    <a:pt x="512" y="107306"/>
                    <a:pt x="256" y="108332"/>
                    <a:pt x="0" y="109357"/>
                  </a:cubicBezTo>
                  <a:lnTo>
                    <a:pt x="0" y="176233"/>
                  </a:lnTo>
                  <a:cubicBezTo>
                    <a:pt x="71489" y="147792"/>
                    <a:pt x="143491" y="133442"/>
                    <a:pt x="214468" y="129343"/>
                  </a:cubicBezTo>
                  <a:cubicBezTo>
                    <a:pt x="401775" y="118581"/>
                    <a:pt x="583701" y="180590"/>
                    <a:pt x="737953" y="255153"/>
                  </a:cubicBezTo>
                  <a:cubicBezTo>
                    <a:pt x="796888" y="283595"/>
                    <a:pt x="851721" y="313831"/>
                    <a:pt x="901431" y="342529"/>
                  </a:cubicBezTo>
                  <a:cubicBezTo>
                    <a:pt x="915011" y="350472"/>
                    <a:pt x="928079" y="357903"/>
                    <a:pt x="940634" y="365334"/>
                  </a:cubicBezTo>
                  <a:cubicBezTo>
                    <a:pt x="994444" y="396338"/>
                    <a:pt x="1041078" y="422475"/>
                    <a:pt x="1101806" y="450660"/>
                  </a:cubicBezTo>
                  <a:cubicBezTo>
                    <a:pt x="1162021" y="478589"/>
                    <a:pt x="1220442" y="504725"/>
                    <a:pt x="1277326" y="527274"/>
                  </a:cubicBezTo>
                  <a:cubicBezTo>
                    <a:pt x="1413898" y="581083"/>
                    <a:pt x="1542784" y="614906"/>
                    <a:pt x="1669876" y="609781"/>
                  </a:cubicBezTo>
                  <a:cubicBezTo>
                    <a:pt x="1782875" y="605169"/>
                    <a:pt x="1894593" y="569553"/>
                    <a:pt x="2009130" y="489608"/>
                  </a:cubicBezTo>
                  <a:cubicBezTo>
                    <a:pt x="2056533" y="456553"/>
                    <a:pt x="2104449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0DD2B67A-13E5-D55F-42E0-A423AD9E06E7}"/>
                </a:ext>
              </a:extLst>
            </p:cNvPr>
            <p:cNvSpPr/>
            <p:nvPr/>
          </p:nvSpPr>
          <p:spPr>
            <a:xfrm>
              <a:off x="-361832" y="6498406"/>
              <a:ext cx="2153388" cy="610292"/>
            </a:xfrm>
            <a:custGeom>
              <a:avLst/>
              <a:gdLst>
                <a:gd name="connsiteX0" fmla="*/ 2153389 w 2153388"/>
                <a:gd name="connsiteY0" fmla="*/ 298201 h 610292"/>
                <a:gd name="connsiteX1" fmla="*/ 1981713 w 2153388"/>
                <a:gd name="connsiteY1" fmla="*/ 410943 h 610292"/>
                <a:gd name="connsiteX2" fmla="*/ 1715230 w 2153388"/>
                <a:gd name="connsiteY2" fmla="*/ 476539 h 610292"/>
                <a:gd name="connsiteX3" fmla="*/ 1519723 w 2153388"/>
                <a:gd name="connsiteY3" fmla="*/ 446560 h 610292"/>
                <a:gd name="connsiteX4" fmla="*/ 1480263 w 2153388"/>
                <a:gd name="connsiteY4" fmla="*/ 434004 h 610292"/>
                <a:gd name="connsiteX5" fmla="*/ 1018530 w 2153388"/>
                <a:gd name="connsiteY5" fmla="*/ 211081 h 610292"/>
                <a:gd name="connsiteX6" fmla="*/ 1012636 w 2153388"/>
                <a:gd name="connsiteY6" fmla="*/ 208262 h 610292"/>
                <a:gd name="connsiteX7" fmla="*/ 978813 w 2153388"/>
                <a:gd name="connsiteY7" fmla="*/ 188533 h 610292"/>
                <a:gd name="connsiteX8" fmla="*/ 940634 w 2153388"/>
                <a:gd name="connsiteY8" fmla="*/ 167009 h 610292"/>
                <a:gd name="connsiteX9" fmla="*/ 769 w 2153388"/>
                <a:gd name="connsiteY9" fmla="*/ 106282 h 610292"/>
                <a:gd name="connsiteX10" fmla="*/ 0 w 2153388"/>
                <a:gd name="connsiteY10" fmla="*/ 109356 h 610292"/>
                <a:gd name="connsiteX11" fmla="*/ 0 w 2153388"/>
                <a:gd name="connsiteY11" fmla="*/ 176233 h 610292"/>
                <a:gd name="connsiteX12" fmla="*/ 214468 w 2153388"/>
                <a:gd name="connsiteY12" fmla="*/ 129343 h 610292"/>
                <a:gd name="connsiteX13" fmla="*/ 737953 w 2153388"/>
                <a:gd name="connsiteY13" fmla="*/ 255153 h 610292"/>
                <a:gd name="connsiteX14" fmla="*/ 901431 w 2153388"/>
                <a:gd name="connsiteY14" fmla="*/ 342529 h 610292"/>
                <a:gd name="connsiteX15" fmla="*/ 940634 w 2153388"/>
                <a:gd name="connsiteY15" fmla="*/ 365334 h 610292"/>
                <a:gd name="connsiteX16" fmla="*/ 1101806 w 2153388"/>
                <a:gd name="connsiteY16" fmla="*/ 450660 h 610292"/>
                <a:gd name="connsiteX17" fmla="*/ 1277325 w 2153388"/>
                <a:gd name="connsiteY17" fmla="*/ 527274 h 610292"/>
                <a:gd name="connsiteX18" fmla="*/ 1669876 w 2153388"/>
                <a:gd name="connsiteY18" fmla="*/ 609781 h 610292"/>
                <a:gd name="connsiteX19" fmla="*/ 2009129 w 2153388"/>
                <a:gd name="connsiteY19" fmla="*/ 489607 h 610292"/>
                <a:gd name="connsiteX20" fmla="*/ 2153133 w 2153388"/>
                <a:gd name="connsiteY20" fmla="*/ 366359 h 610292"/>
                <a:gd name="connsiteX21" fmla="*/ 2153133 w 2153388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8" h="610292">
                  <a:moveTo>
                    <a:pt x="2153389" y="298201"/>
                  </a:moveTo>
                  <a:cubicBezTo>
                    <a:pt x="2093943" y="346373"/>
                    <a:pt x="2037059" y="383270"/>
                    <a:pt x="1981713" y="410943"/>
                  </a:cubicBezTo>
                  <a:cubicBezTo>
                    <a:pt x="1888956" y="457066"/>
                    <a:pt x="1801067" y="476283"/>
                    <a:pt x="1715230" y="476539"/>
                  </a:cubicBezTo>
                  <a:cubicBezTo>
                    <a:pt x="1649121" y="476539"/>
                    <a:pt x="1584294" y="465521"/>
                    <a:pt x="1519723" y="446560"/>
                  </a:cubicBezTo>
                  <a:cubicBezTo>
                    <a:pt x="1506655" y="442717"/>
                    <a:pt x="1493331" y="438361"/>
                    <a:pt x="1480263" y="434004"/>
                  </a:cubicBezTo>
                  <a:cubicBezTo>
                    <a:pt x="1331648" y="383014"/>
                    <a:pt x="1182519" y="294614"/>
                    <a:pt x="1018530" y="211081"/>
                  </a:cubicBezTo>
                  <a:lnTo>
                    <a:pt x="1012636" y="208262"/>
                  </a:lnTo>
                  <a:cubicBezTo>
                    <a:pt x="1001362" y="201601"/>
                    <a:pt x="990087" y="194938"/>
                    <a:pt x="978813" y="188533"/>
                  </a:cubicBezTo>
                  <a:cubicBezTo>
                    <a:pt x="966001" y="181102"/>
                    <a:pt x="953446" y="173927"/>
                    <a:pt x="940634" y="167009"/>
                  </a:cubicBezTo>
                  <a:cubicBezTo>
                    <a:pt x="608811" y="-15429"/>
                    <a:pt x="307736" y="-66933"/>
                    <a:pt x="769" y="106282"/>
                  </a:cubicBezTo>
                  <a:cubicBezTo>
                    <a:pt x="512" y="107306"/>
                    <a:pt x="256" y="108331"/>
                    <a:pt x="0" y="109356"/>
                  </a:cubicBezTo>
                  <a:lnTo>
                    <a:pt x="0" y="176233"/>
                  </a:lnTo>
                  <a:cubicBezTo>
                    <a:pt x="71489" y="147791"/>
                    <a:pt x="143490" y="133442"/>
                    <a:pt x="214468" y="129343"/>
                  </a:cubicBezTo>
                  <a:cubicBezTo>
                    <a:pt x="401775" y="118580"/>
                    <a:pt x="583701" y="180589"/>
                    <a:pt x="737953" y="255153"/>
                  </a:cubicBezTo>
                  <a:cubicBezTo>
                    <a:pt x="796887" y="283595"/>
                    <a:pt x="851721" y="313831"/>
                    <a:pt x="901431" y="342529"/>
                  </a:cubicBezTo>
                  <a:cubicBezTo>
                    <a:pt x="915011" y="350473"/>
                    <a:pt x="928079" y="357904"/>
                    <a:pt x="940634" y="365334"/>
                  </a:cubicBezTo>
                  <a:cubicBezTo>
                    <a:pt x="994444" y="396339"/>
                    <a:pt x="1041078" y="422474"/>
                    <a:pt x="1101806" y="450660"/>
                  </a:cubicBezTo>
                  <a:cubicBezTo>
                    <a:pt x="1162020" y="478589"/>
                    <a:pt x="1220441" y="504725"/>
                    <a:pt x="1277325" y="527274"/>
                  </a:cubicBezTo>
                  <a:cubicBezTo>
                    <a:pt x="1413898" y="581083"/>
                    <a:pt x="1542784" y="614906"/>
                    <a:pt x="1669876" y="609781"/>
                  </a:cubicBezTo>
                  <a:cubicBezTo>
                    <a:pt x="1782875" y="605169"/>
                    <a:pt x="1894593" y="569552"/>
                    <a:pt x="2009129" y="489607"/>
                  </a:cubicBezTo>
                  <a:cubicBezTo>
                    <a:pt x="2056533" y="456553"/>
                    <a:pt x="2104448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84" name="Graphic 24">
            <a:extLst>
              <a:ext uri="{FF2B5EF4-FFF2-40B4-BE49-F238E27FC236}">
                <a16:creationId xmlns:a16="http://schemas.microsoft.com/office/drawing/2014/main" id="{2DD96126-56CE-B8DB-5192-4698CD4568A8}"/>
              </a:ext>
            </a:extLst>
          </p:cNvPr>
          <p:cNvGrpSpPr/>
          <p:nvPr userDrawn="1"/>
        </p:nvGrpSpPr>
        <p:grpSpPr>
          <a:xfrm>
            <a:off x="1791556" y="6620629"/>
            <a:ext cx="4306779" cy="732516"/>
            <a:chOff x="1791556" y="6620629"/>
            <a:chExt cx="4306779" cy="732516"/>
          </a:xfrm>
          <a:solidFill>
            <a:schemeClr val="bg1">
              <a:alpha val="12000"/>
            </a:schemeClr>
          </a:solidFill>
        </p:grpSpPr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EBBD2A6C-CEE9-A034-74E6-D07517A24C53}"/>
                </a:ext>
              </a:extLst>
            </p:cNvPr>
            <p:cNvSpPr/>
            <p:nvPr/>
          </p:nvSpPr>
          <p:spPr>
            <a:xfrm>
              <a:off x="1791556" y="6620629"/>
              <a:ext cx="2153390" cy="610292"/>
            </a:xfrm>
            <a:custGeom>
              <a:avLst/>
              <a:gdLst>
                <a:gd name="connsiteX0" fmla="*/ 2153391 w 2153390"/>
                <a:gd name="connsiteY0" fmla="*/ 298201 h 610292"/>
                <a:gd name="connsiteX1" fmla="*/ 1981713 w 2153390"/>
                <a:gd name="connsiteY1" fmla="*/ 410944 h 610292"/>
                <a:gd name="connsiteX2" fmla="*/ 1715230 w 2153390"/>
                <a:gd name="connsiteY2" fmla="*/ 476540 h 610292"/>
                <a:gd name="connsiteX3" fmla="*/ 1519723 w 2153390"/>
                <a:gd name="connsiteY3" fmla="*/ 446560 h 610292"/>
                <a:gd name="connsiteX4" fmla="*/ 1480264 w 2153390"/>
                <a:gd name="connsiteY4" fmla="*/ 434005 h 610292"/>
                <a:gd name="connsiteX5" fmla="*/ 1018530 w 2153390"/>
                <a:gd name="connsiteY5" fmla="*/ 211081 h 610292"/>
                <a:gd name="connsiteX6" fmla="*/ 1012637 w 2153390"/>
                <a:gd name="connsiteY6" fmla="*/ 208263 h 610292"/>
                <a:gd name="connsiteX7" fmla="*/ 978814 w 2153390"/>
                <a:gd name="connsiteY7" fmla="*/ 188533 h 610292"/>
                <a:gd name="connsiteX8" fmla="*/ 940635 w 2153390"/>
                <a:gd name="connsiteY8" fmla="*/ 167009 h 610292"/>
                <a:gd name="connsiteX9" fmla="*/ 769 w 2153390"/>
                <a:gd name="connsiteY9" fmla="*/ 106282 h 610292"/>
                <a:gd name="connsiteX10" fmla="*/ 0 w 2153390"/>
                <a:gd name="connsiteY10" fmla="*/ 109356 h 610292"/>
                <a:gd name="connsiteX11" fmla="*/ 0 w 2153390"/>
                <a:gd name="connsiteY11" fmla="*/ 176234 h 610292"/>
                <a:gd name="connsiteX12" fmla="*/ 214468 w 2153390"/>
                <a:gd name="connsiteY12" fmla="*/ 129343 h 610292"/>
                <a:gd name="connsiteX13" fmla="*/ 737953 w 2153390"/>
                <a:gd name="connsiteY13" fmla="*/ 255153 h 610292"/>
                <a:gd name="connsiteX14" fmla="*/ 901431 w 2153390"/>
                <a:gd name="connsiteY14" fmla="*/ 342529 h 610292"/>
                <a:gd name="connsiteX15" fmla="*/ 940635 w 2153390"/>
                <a:gd name="connsiteY15" fmla="*/ 365335 h 610292"/>
                <a:gd name="connsiteX16" fmla="*/ 1101806 w 2153390"/>
                <a:gd name="connsiteY16" fmla="*/ 450660 h 610292"/>
                <a:gd name="connsiteX17" fmla="*/ 1277327 w 2153390"/>
                <a:gd name="connsiteY17" fmla="*/ 527274 h 610292"/>
                <a:gd name="connsiteX18" fmla="*/ 1669876 w 2153390"/>
                <a:gd name="connsiteY18" fmla="*/ 609781 h 610292"/>
                <a:gd name="connsiteX19" fmla="*/ 2009131 w 2153390"/>
                <a:gd name="connsiteY19" fmla="*/ 489607 h 610292"/>
                <a:gd name="connsiteX20" fmla="*/ 2153134 w 2153390"/>
                <a:gd name="connsiteY20" fmla="*/ 366359 h 610292"/>
                <a:gd name="connsiteX21" fmla="*/ 2153134 w 2153390"/>
                <a:gd name="connsiteY21" fmla="*/ 298714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90" h="610292">
                  <a:moveTo>
                    <a:pt x="2153391" y="298201"/>
                  </a:moveTo>
                  <a:cubicBezTo>
                    <a:pt x="2093944" y="346373"/>
                    <a:pt x="2037059" y="383270"/>
                    <a:pt x="1981713" y="410944"/>
                  </a:cubicBezTo>
                  <a:cubicBezTo>
                    <a:pt x="1888957" y="457066"/>
                    <a:pt x="1801069" y="476283"/>
                    <a:pt x="1715230" y="476540"/>
                  </a:cubicBezTo>
                  <a:cubicBezTo>
                    <a:pt x="1649121" y="476540"/>
                    <a:pt x="1584295" y="465521"/>
                    <a:pt x="1519723" y="446560"/>
                  </a:cubicBezTo>
                  <a:cubicBezTo>
                    <a:pt x="1506655" y="442717"/>
                    <a:pt x="1493332" y="438361"/>
                    <a:pt x="1480264" y="434005"/>
                  </a:cubicBezTo>
                  <a:cubicBezTo>
                    <a:pt x="1331648" y="383015"/>
                    <a:pt x="1182520" y="294614"/>
                    <a:pt x="1018530" y="211081"/>
                  </a:cubicBezTo>
                  <a:lnTo>
                    <a:pt x="1012637" y="208263"/>
                  </a:lnTo>
                  <a:cubicBezTo>
                    <a:pt x="1001362" y="201601"/>
                    <a:pt x="990088" y="194938"/>
                    <a:pt x="978814" y="188533"/>
                  </a:cubicBezTo>
                  <a:cubicBezTo>
                    <a:pt x="966002" y="181102"/>
                    <a:pt x="953447" y="173928"/>
                    <a:pt x="940635" y="167009"/>
                  </a:cubicBezTo>
                  <a:cubicBezTo>
                    <a:pt x="608812" y="-15429"/>
                    <a:pt x="307737" y="-66933"/>
                    <a:pt x="769" y="106282"/>
                  </a:cubicBezTo>
                  <a:cubicBezTo>
                    <a:pt x="513" y="107307"/>
                    <a:pt x="256" y="108332"/>
                    <a:pt x="0" y="109356"/>
                  </a:cubicBezTo>
                  <a:lnTo>
                    <a:pt x="0" y="176234"/>
                  </a:lnTo>
                  <a:cubicBezTo>
                    <a:pt x="71489" y="147791"/>
                    <a:pt x="143491" y="133442"/>
                    <a:pt x="214468" y="129343"/>
                  </a:cubicBezTo>
                  <a:cubicBezTo>
                    <a:pt x="401775" y="118581"/>
                    <a:pt x="583702" y="180589"/>
                    <a:pt x="737953" y="255153"/>
                  </a:cubicBezTo>
                  <a:cubicBezTo>
                    <a:pt x="796888" y="283596"/>
                    <a:pt x="851721" y="313831"/>
                    <a:pt x="901431" y="342529"/>
                  </a:cubicBezTo>
                  <a:cubicBezTo>
                    <a:pt x="915012" y="350473"/>
                    <a:pt x="928080" y="357904"/>
                    <a:pt x="940635" y="365335"/>
                  </a:cubicBezTo>
                  <a:cubicBezTo>
                    <a:pt x="994444" y="396339"/>
                    <a:pt x="1041078" y="422474"/>
                    <a:pt x="1101806" y="450660"/>
                  </a:cubicBezTo>
                  <a:cubicBezTo>
                    <a:pt x="1162022" y="478589"/>
                    <a:pt x="1220442" y="504726"/>
                    <a:pt x="1277327" y="527274"/>
                  </a:cubicBezTo>
                  <a:cubicBezTo>
                    <a:pt x="1413898" y="581083"/>
                    <a:pt x="1542785" y="614906"/>
                    <a:pt x="1669876" y="609781"/>
                  </a:cubicBezTo>
                  <a:cubicBezTo>
                    <a:pt x="1782876" y="605169"/>
                    <a:pt x="1894593" y="569553"/>
                    <a:pt x="2009131" y="489607"/>
                  </a:cubicBezTo>
                  <a:cubicBezTo>
                    <a:pt x="2056533" y="456554"/>
                    <a:pt x="2104449" y="415813"/>
                    <a:pt x="2153134" y="366359"/>
                  </a:cubicBezTo>
                  <a:lnTo>
                    <a:pt x="2153134" y="298714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084C3F9A-CDE3-12C6-5230-2D43BC180F73}"/>
                </a:ext>
              </a:extLst>
            </p:cNvPr>
            <p:cNvSpPr/>
            <p:nvPr/>
          </p:nvSpPr>
          <p:spPr>
            <a:xfrm>
              <a:off x="3944946" y="6742853"/>
              <a:ext cx="2153388" cy="610292"/>
            </a:xfrm>
            <a:custGeom>
              <a:avLst/>
              <a:gdLst>
                <a:gd name="connsiteX0" fmla="*/ 2153389 w 2153388"/>
                <a:gd name="connsiteY0" fmla="*/ 298201 h 610292"/>
                <a:gd name="connsiteX1" fmla="*/ 1981712 w 2153388"/>
                <a:gd name="connsiteY1" fmla="*/ 410944 h 610292"/>
                <a:gd name="connsiteX2" fmla="*/ 1715228 w 2153388"/>
                <a:gd name="connsiteY2" fmla="*/ 476540 h 610292"/>
                <a:gd name="connsiteX3" fmla="*/ 1519723 w 2153388"/>
                <a:gd name="connsiteY3" fmla="*/ 446561 h 610292"/>
                <a:gd name="connsiteX4" fmla="*/ 1480262 w 2153388"/>
                <a:gd name="connsiteY4" fmla="*/ 434005 h 610292"/>
                <a:gd name="connsiteX5" fmla="*/ 1018530 w 2153388"/>
                <a:gd name="connsiteY5" fmla="*/ 211082 h 610292"/>
                <a:gd name="connsiteX6" fmla="*/ 1012635 w 2153388"/>
                <a:gd name="connsiteY6" fmla="*/ 208263 h 610292"/>
                <a:gd name="connsiteX7" fmla="*/ 978812 w 2153388"/>
                <a:gd name="connsiteY7" fmla="*/ 188533 h 610292"/>
                <a:gd name="connsiteX8" fmla="*/ 940634 w 2153388"/>
                <a:gd name="connsiteY8" fmla="*/ 167009 h 610292"/>
                <a:gd name="connsiteX9" fmla="*/ 768 w 2153388"/>
                <a:gd name="connsiteY9" fmla="*/ 106281 h 610292"/>
                <a:gd name="connsiteX10" fmla="*/ 0 w 2153388"/>
                <a:gd name="connsiteY10" fmla="*/ 109357 h 610292"/>
                <a:gd name="connsiteX11" fmla="*/ 0 w 2153388"/>
                <a:gd name="connsiteY11" fmla="*/ 176233 h 610292"/>
                <a:gd name="connsiteX12" fmla="*/ 214468 w 2153388"/>
                <a:gd name="connsiteY12" fmla="*/ 129343 h 610292"/>
                <a:gd name="connsiteX13" fmla="*/ 737953 w 2153388"/>
                <a:gd name="connsiteY13" fmla="*/ 255154 h 610292"/>
                <a:gd name="connsiteX14" fmla="*/ 901431 w 2153388"/>
                <a:gd name="connsiteY14" fmla="*/ 342529 h 610292"/>
                <a:gd name="connsiteX15" fmla="*/ 940634 w 2153388"/>
                <a:gd name="connsiteY15" fmla="*/ 365334 h 610292"/>
                <a:gd name="connsiteX16" fmla="*/ 1101806 w 2153388"/>
                <a:gd name="connsiteY16" fmla="*/ 450660 h 610292"/>
                <a:gd name="connsiteX17" fmla="*/ 1277325 w 2153388"/>
                <a:gd name="connsiteY17" fmla="*/ 527274 h 610292"/>
                <a:gd name="connsiteX18" fmla="*/ 1669876 w 2153388"/>
                <a:gd name="connsiteY18" fmla="*/ 609781 h 610292"/>
                <a:gd name="connsiteX19" fmla="*/ 2009129 w 2153388"/>
                <a:gd name="connsiteY19" fmla="*/ 489608 h 610292"/>
                <a:gd name="connsiteX20" fmla="*/ 2153133 w 2153388"/>
                <a:gd name="connsiteY20" fmla="*/ 366359 h 610292"/>
                <a:gd name="connsiteX21" fmla="*/ 2153133 w 2153388"/>
                <a:gd name="connsiteY21" fmla="*/ 298713 h 61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53388" h="610292">
                  <a:moveTo>
                    <a:pt x="2153389" y="298201"/>
                  </a:moveTo>
                  <a:cubicBezTo>
                    <a:pt x="2093942" y="346373"/>
                    <a:pt x="2037059" y="383271"/>
                    <a:pt x="1981712" y="410944"/>
                  </a:cubicBezTo>
                  <a:cubicBezTo>
                    <a:pt x="1888955" y="457066"/>
                    <a:pt x="1801067" y="476283"/>
                    <a:pt x="1715228" y="476540"/>
                  </a:cubicBezTo>
                  <a:cubicBezTo>
                    <a:pt x="1649121" y="476540"/>
                    <a:pt x="1584293" y="465522"/>
                    <a:pt x="1519723" y="446561"/>
                  </a:cubicBezTo>
                  <a:cubicBezTo>
                    <a:pt x="1506655" y="442716"/>
                    <a:pt x="1493330" y="438361"/>
                    <a:pt x="1480262" y="434005"/>
                  </a:cubicBezTo>
                  <a:cubicBezTo>
                    <a:pt x="1331647" y="383014"/>
                    <a:pt x="1182518" y="294613"/>
                    <a:pt x="1018530" y="211082"/>
                  </a:cubicBezTo>
                  <a:lnTo>
                    <a:pt x="1012635" y="208263"/>
                  </a:lnTo>
                  <a:cubicBezTo>
                    <a:pt x="1001361" y="201600"/>
                    <a:pt x="990087" y="194939"/>
                    <a:pt x="978812" y="188533"/>
                  </a:cubicBezTo>
                  <a:cubicBezTo>
                    <a:pt x="966000" y="181102"/>
                    <a:pt x="953445" y="173927"/>
                    <a:pt x="940634" y="167009"/>
                  </a:cubicBezTo>
                  <a:cubicBezTo>
                    <a:pt x="608810" y="-15430"/>
                    <a:pt x="307736" y="-66932"/>
                    <a:pt x="768" y="106281"/>
                  </a:cubicBezTo>
                  <a:cubicBezTo>
                    <a:pt x="511" y="107306"/>
                    <a:pt x="255" y="108332"/>
                    <a:pt x="0" y="109357"/>
                  </a:cubicBezTo>
                  <a:lnTo>
                    <a:pt x="0" y="176233"/>
                  </a:lnTo>
                  <a:cubicBezTo>
                    <a:pt x="71489" y="147792"/>
                    <a:pt x="143490" y="133443"/>
                    <a:pt x="214468" y="129343"/>
                  </a:cubicBezTo>
                  <a:cubicBezTo>
                    <a:pt x="401775" y="118581"/>
                    <a:pt x="583700" y="180590"/>
                    <a:pt x="737953" y="255154"/>
                  </a:cubicBezTo>
                  <a:cubicBezTo>
                    <a:pt x="796887" y="283595"/>
                    <a:pt x="851721" y="313831"/>
                    <a:pt x="901431" y="342529"/>
                  </a:cubicBezTo>
                  <a:cubicBezTo>
                    <a:pt x="915010" y="350473"/>
                    <a:pt x="928078" y="357903"/>
                    <a:pt x="940634" y="365334"/>
                  </a:cubicBezTo>
                  <a:cubicBezTo>
                    <a:pt x="994444" y="396338"/>
                    <a:pt x="1041077" y="422475"/>
                    <a:pt x="1101806" y="450660"/>
                  </a:cubicBezTo>
                  <a:cubicBezTo>
                    <a:pt x="1162020" y="478590"/>
                    <a:pt x="1220441" y="504725"/>
                    <a:pt x="1277325" y="527274"/>
                  </a:cubicBezTo>
                  <a:cubicBezTo>
                    <a:pt x="1413898" y="581083"/>
                    <a:pt x="1542783" y="614906"/>
                    <a:pt x="1669876" y="609781"/>
                  </a:cubicBezTo>
                  <a:cubicBezTo>
                    <a:pt x="1782874" y="605169"/>
                    <a:pt x="1894592" y="569553"/>
                    <a:pt x="2009129" y="489608"/>
                  </a:cubicBezTo>
                  <a:cubicBezTo>
                    <a:pt x="2056532" y="456553"/>
                    <a:pt x="2104447" y="415812"/>
                    <a:pt x="2153133" y="366359"/>
                  </a:cubicBezTo>
                  <a:lnTo>
                    <a:pt x="2153133" y="298713"/>
                  </a:lnTo>
                  <a:close/>
                </a:path>
              </a:pathLst>
            </a:custGeom>
            <a:solidFill>
              <a:schemeClr val="bg1">
                <a:alpha val="12000"/>
              </a:schemeClr>
            </a:solidFill>
            <a:ln w="256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124200"/>
            <a:ext cx="5486400" cy="3231132"/>
          </a:xfrm>
          <a:prstGeom prst="rect">
            <a:avLst/>
          </a:prstGeom>
        </p:spPr>
        <p:txBody>
          <a:bodyPr/>
          <a:lstStyle>
            <a:lvl1pPr>
              <a:defRPr sz="23900" b="0" cap="none" baseline="0">
                <a:solidFill>
                  <a:srgbClr val="F2E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01.    </a:t>
            </a:r>
          </a:p>
        </p:txBody>
      </p:sp>
      <p:sp>
        <p:nvSpPr>
          <p:cNvPr id="559" name="Content Placeholder 3">
            <a:extLst>
              <a:ext uri="{FF2B5EF4-FFF2-40B4-BE49-F238E27FC236}">
                <a16:creationId xmlns:a16="http://schemas.microsoft.com/office/drawing/2014/main" id="{B3AE6265-A7C2-F5BD-3EA9-50911EA2749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72400" y="3808396"/>
            <a:ext cx="3810000" cy="195686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562" name="Content Placeholder 3">
            <a:extLst>
              <a:ext uri="{FF2B5EF4-FFF2-40B4-BE49-F238E27FC236}">
                <a16:creationId xmlns:a16="http://schemas.microsoft.com/office/drawing/2014/main" id="{DD699236-EDDA-FBCB-2CC6-EAD09351C2F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772400" y="5791200"/>
            <a:ext cx="3810000" cy="48060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563" name="Slide Number Placeholder 5">
            <a:extLst>
              <a:ext uri="{FF2B5EF4-FFF2-40B4-BE49-F238E27FC236}">
                <a16:creationId xmlns:a16="http://schemas.microsoft.com/office/drawing/2014/main" id="{DE27A859-8B16-7203-8124-2F0A3C16B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753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171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70866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AD47B7-83A3-4831-B18B-3C2C4588AC18}" type="datetime1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708660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AAC2A76-09F2-5EEF-1B34-1C02CADCB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0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rgbClr val="003D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7" r:id="rId8"/>
    <p:sldLayoutId id="2147483662" r:id="rId9"/>
    <p:sldLayoutId id="2147483656" r:id="rId10"/>
    <p:sldLayoutId id="2147483658" r:id="rId11"/>
    <p:sldLayoutId id="2147483659" r:id="rId12"/>
    <p:sldLayoutId id="2147483661" r:id="rId13"/>
    <p:sldLayoutId id="2147483660" r:id="rId1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002B4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9BDE"/>
        </a:buClr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0A56-9546-297B-740B-DBF81A4810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583709"/>
            <a:ext cx="10972800" cy="910797"/>
          </a:xfrm>
        </p:spPr>
        <p:txBody>
          <a:bodyPr/>
          <a:lstStyle/>
          <a:p>
            <a:r>
              <a:rPr lang="en-US" b="0" i="0" dirty="0">
                <a:effectLst/>
              </a:rPr>
              <a:t>Winthrop – Revere Street Project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03BCB1-2ECB-A64E-B23B-2BA4F81AB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54541"/>
            <a:ext cx="8534400" cy="1371600"/>
          </a:xfrm>
        </p:spPr>
        <p:txBody>
          <a:bodyPr/>
          <a:lstStyle/>
          <a:p>
            <a:r>
              <a:rPr lang="en-US" b="0" i="0" dirty="0">
                <a:effectLst/>
              </a:rPr>
              <a:t>Construction Update</a:t>
            </a:r>
          </a:p>
          <a:p>
            <a:r>
              <a:rPr lang="en-US" b="0" i="0" dirty="0">
                <a:effectLst/>
              </a:rPr>
              <a:t> Public Information Meeting</a:t>
            </a:r>
          </a:p>
          <a:p>
            <a:r>
              <a:rPr lang="en-US" sz="2000" dirty="0"/>
              <a:t>April 12,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90C9DD-4B79-5E67-CB89-3A56413DC1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134600" y="5850683"/>
            <a:ext cx="1666936" cy="666279"/>
          </a:xfrm>
          <a:prstGeom prst="rect">
            <a:avLst/>
          </a:prstGeom>
        </p:spPr>
      </p:pic>
      <p:pic>
        <p:nvPicPr>
          <p:cNvPr id="9" name="Picture 8" descr="A street with yellow lines&#10;&#10;Description automatically generated">
            <a:extLst>
              <a:ext uri="{FF2B5EF4-FFF2-40B4-BE49-F238E27FC236}">
                <a16:creationId xmlns:a16="http://schemas.microsoft.com/office/drawing/2014/main" id="{5EA8379F-658F-5C5D-2545-374A365CB8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45" b="43300"/>
          <a:stretch/>
        </p:blipFill>
        <p:spPr>
          <a:xfrm>
            <a:off x="0" y="-2309"/>
            <a:ext cx="12192000" cy="3583709"/>
          </a:xfrm>
          <a:prstGeom prst="rect">
            <a:avLst/>
          </a:prstGeom>
        </p:spPr>
      </p:pic>
      <p:pic>
        <p:nvPicPr>
          <p:cNvPr id="1026" name="Picture 2" descr="Transportation Standard Specifications ...">
            <a:extLst>
              <a:ext uri="{FF2B5EF4-FFF2-40B4-BE49-F238E27FC236}">
                <a16:creationId xmlns:a16="http://schemas.microsoft.com/office/drawing/2014/main" id="{B6428FBE-556F-390E-256F-03BF03968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51" y="5956363"/>
            <a:ext cx="2630249" cy="58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inthrop Massachusetts Homepage">
            <a:extLst>
              <a:ext uri="{FF2B5EF4-FFF2-40B4-BE49-F238E27FC236}">
                <a16:creationId xmlns:a16="http://schemas.microsoft.com/office/drawing/2014/main" id="{E9C6125D-60B4-91B4-80C8-71F824776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931477"/>
            <a:ext cx="2630249" cy="61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red and white sign&#10;&#10;Description automatically generated">
            <a:extLst>
              <a:ext uri="{FF2B5EF4-FFF2-40B4-BE49-F238E27FC236}">
                <a16:creationId xmlns:a16="http://schemas.microsoft.com/office/drawing/2014/main" id="{62FB7887-A98A-49B9-BFAB-F9A66F848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00" y="5925416"/>
            <a:ext cx="2219926" cy="61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99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CEA36-DD10-9D39-36DD-F9A9EF13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7933ADA-5D28-62A5-670B-7C5FFE13AA4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04800" y="304800"/>
            <a:ext cx="8077200" cy="195686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algn="l"/>
            <a:r>
              <a:rPr lang="en-US" b="0" i="0" dirty="0">
                <a:solidFill>
                  <a:srgbClr val="F2E000"/>
                </a:solidFill>
                <a:effectLst/>
              </a:rPr>
              <a:t>Work Hours</a:t>
            </a:r>
            <a:endParaRPr lang="en-US" dirty="0">
              <a:solidFill>
                <a:srgbClr val="F2E000"/>
              </a:solidFill>
            </a:endParaRPr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F64A3C57-B82B-0760-7E1E-0246F8BAE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64" y="6063846"/>
            <a:ext cx="1224291" cy="489354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2960323-7719-42C5-805F-ABBA6B4B16B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066800" y="1066800"/>
            <a:ext cx="10896600" cy="5181600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Typical Work Shift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Mondays through Fridays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7:00 AM to 3:30 PM each day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Work requiring lane closures shall not be carried out during peak traffic hours of 6:00 AM to 9:00 AM and 3:00 PM to 7:00 PM.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No lane closures near Kennedy Drive during school pick-up/ drop-off hours</a:t>
            </a:r>
          </a:p>
          <a:p>
            <a:pPr lvl="1" indent="0">
              <a:buNone/>
            </a:pPr>
            <a:endParaRPr lang="en-US" sz="2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lvl="1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10754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CEA36-DD10-9D39-36DD-F9A9EF13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7933ADA-5D28-62A5-670B-7C5FFE13AA4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04800" y="304800"/>
            <a:ext cx="8077200" cy="195686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algn="l"/>
            <a:r>
              <a:rPr lang="en-US" b="0" i="0" dirty="0">
                <a:solidFill>
                  <a:srgbClr val="F2E000"/>
                </a:solidFill>
                <a:effectLst/>
              </a:rPr>
              <a:t>Traffic Impacts</a:t>
            </a:r>
            <a:endParaRPr lang="en-US" dirty="0">
              <a:solidFill>
                <a:srgbClr val="F2E000"/>
              </a:solidFill>
            </a:endParaRPr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F64A3C57-B82B-0760-7E1E-0246F8BAE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64" y="6063846"/>
            <a:ext cx="1224291" cy="489354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2960323-7719-42C5-805F-ABBA6B4B16B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066800" y="1066800"/>
            <a:ext cx="10896600" cy="5181600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Maintain at least one lane of travel on Revere Street throughout construction. </a:t>
            </a:r>
            <a:r>
              <a:rPr lang="en-US" sz="2400" u="sng" dirty="0"/>
              <a:t>Two-way traffic will be maintained at all times using alternating flow.</a:t>
            </a:r>
          </a:p>
          <a:p>
            <a:pPr lvl="0" algn="l"/>
            <a:endParaRPr lang="en-US" sz="2400" b="0" i="0" u="sng" dirty="0">
              <a:effectLst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Police details will be utilized to maintain safe travel for the public during construction</a:t>
            </a:r>
          </a:p>
          <a:p>
            <a:pPr lvl="0" algn="l"/>
            <a:endParaRPr lang="en-US" sz="2400" dirty="0"/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One lane of traffic will generally be impacted daily</a:t>
            </a:r>
            <a:endParaRPr lang="en-US" sz="2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lvl="1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88440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CEA36-DD10-9D39-36DD-F9A9EF13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7933ADA-5D28-62A5-670B-7C5FFE13AA4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04800" y="304800"/>
            <a:ext cx="8077200" cy="195686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algn="l"/>
            <a:r>
              <a:rPr lang="en-US" b="0" i="0" dirty="0">
                <a:solidFill>
                  <a:srgbClr val="F2E000"/>
                </a:solidFill>
                <a:effectLst/>
              </a:rPr>
              <a:t>Points of Contact</a:t>
            </a:r>
            <a:endParaRPr lang="en-US" dirty="0">
              <a:solidFill>
                <a:srgbClr val="F2E000"/>
              </a:solidFill>
            </a:endParaRPr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F64A3C57-B82B-0760-7E1E-0246F8BAE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64" y="6063846"/>
            <a:ext cx="1224291" cy="489354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2960323-7719-42C5-805F-ABBA6B4B16B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066800" y="1066800"/>
            <a:ext cx="10896600" cy="51816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r">
              <a:buClr>
                <a:srgbClr val="00B0F0"/>
              </a:buClr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Town of Winthrop Department of Public Works</a:t>
            </a:r>
            <a:endParaRPr lang="en-US" sz="2200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Director, Steven Calla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617-846-1341</a:t>
            </a:r>
          </a:p>
          <a:p>
            <a:pPr lvl="2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MassDOT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Resident Engineer, Tibebu Gashaw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tibebu.gashaw@dot.state.ma.us</a:t>
            </a:r>
            <a:endParaRPr lang="en-US" sz="2000" dirty="0">
              <a:solidFill>
                <a:schemeClr val="bg1"/>
              </a:solidFill>
            </a:endParaRPr>
          </a:p>
          <a:p>
            <a:pPr lvl="1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	</a:t>
            </a:r>
          </a:p>
          <a:p>
            <a:pPr lvl="1" indent="0">
              <a:buNone/>
            </a:pPr>
            <a:endParaRPr lang="en-US" sz="2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400" i="1" dirty="0"/>
              <a:t>Visit the Town website for biweekly updates of construction progress and upcoming work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lvl="1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4908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CEA36-DD10-9D39-36DD-F9A9EF13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7933ADA-5D28-62A5-670B-7C5FFE13AA4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04800" y="304800"/>
            <a:ext cx="3810000" cy="195686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algn="l"/>
            <a:r>
              <a:rPr lang="en-US" b="0" i="0" dirty="0">
                <a:solidFill>
                  <a:srgbClr val="F2E000"/>
                </a:solidFill>
                <a:effectLst/>
              </a:rPr>
              <a:t>Agenda</a:t>
            </a:r>
            <a:endParaRPr lang="en-US" dirty="0">
              <a:solidFill>
                <a:srgbClr val="F2E000"/>
              </a:solidFill>
            </a:endParaRP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0DA8C6DB-C79F-B561-3A06-B977C6233C4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805263" y="1126923"/>
            <a:ext cx="9982200" cy="5181600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</a:rPr>
              <a:t>Welcome and Introductions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Project Team</a:t>
            </a:r>
            <a:endParaRPr lang="en-US" sz="30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Proposed Improvements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Construction Progress to Date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Construction Schedule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Work Hours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Traffic Impacts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Questions &amp; Answers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F64A3C57-B82B-0760-7E1E-0246F8BAE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64" y="6063846"/>
            <a:ext cx="1224291" cy="489354"/>
          </a:xfrm>
          <a:prstGeom prst="rect">
            <a:avLst/>
          </a:prstGeom>
        </p:spPr>
      </p:pic>
      <p:pic>
        <p:nvPicPr>
          <p:cNvPr id="7" name="Picture 6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1BA3BA9E-44E9-4E42-EA1A-327446222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631" y="3581400"/>
            <a:ext cx="1699937" cy="1699937"/>
          </a:xfrm>
          <a:prstGeom prst="rect">
            <a:avLst/>
          </a:prstGeom>
        </p:spPr>
      </p:pic>
      <p:pic>
        <p:nvPicPr>
          <p:cNvPr id="8" name="Picture 7" descr="A white and black logo&#10;&#10;Description automatically generated">
            <a:extLst>
              <a:ext uri="{FF2B5EF4-FFF2-40B4-BE49-F238E27FC236}">
                <a16:creationId xmlns:a16="http://schemas.microsoft.com/office/drawing/2014/main" id="{9CE2B62D-EEFD-3F66-540D-DCBAE5EB1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674" y="1060119"/>
            <a:ext cx="1831852" cy="182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14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CEA36-DD10-9D39-36DD-F9A9EF13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7933ADA-5D28-62A5-670B-7C5FFE13AA4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04800" y="304800"/>
            <a:ext cx="3810000" cy="195686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algn="l"/>
            <a:r>
              <a:rPr lang="en-US" b="0" i="0" dirty="0">
                <a:solidFill>
                  <a:srgbClr val="F2E000"/>
                </a:solidFill>
                <a:effectLst/>
              </a:rPr>
              <a:t>Project Team</a:t>
            </a:r>
            <a:endParaRPr lang="en-US" dirty="0">
              <a:solidFill>
                <a:srgbClr val="F2E000"/>
              </a:solidFill>
            </a:endParaRP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0DA8C6DB-C79F-B561-3A06-B977C6233C4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551853" y="990600"/>
            <a:ext cx="8228683" cy="5181600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Town of Winthrop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Proponent of the Project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Responsible for funding design, permitting, and right-of-way acquisition</a:t>
            </a:r>
            <a:endParaRPr lang="en-US" sz="2400" dirty="0"/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MassDOT’s Highway Division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Responsible for administering design process, funding construction, and providing Resident Engineer services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CHA Consulting, Inc.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Responsible for design</a:t>
            </a:r>
            <a:endParaRPr lang="en-US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A.R. Belli, Inc.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Responsible for construction</a:t>
            </a:r>
          </a:p>
          <a:p>
            <a:endParaRPr lang="en-US" dirty="0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F64A3C57-B82B-0760-7E1E-0246F8BAE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64" y="6063846"/>
            <a:ext cx="1224291" cy="489354"/>
          </a:xfrm>
          <a:prstGeom prst="rect">
            <a:avLst/>
          </a:prstGeom>
        </p:spPr>
      </p:pic>
      <p:pic>
        <p:nvPicPr>
          <p:cNvPr id="2" name="Picture 1" descr="MassDOT logo">
            <a:extLst>
              <a:ext uri="{FF2B5EF4-FFF2-40B4-BE49-F238E27FC236}">
                <a16:creationId xmlns:a16="http://schemas.microsoft.com/office/drawing/2014/main" id="{9AA8C2D0-9489-A5B4-C131-2D0EF7B95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02" y="2692401"/>
            <a:ext cx="2630249" cy="638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6" descr="Winthrop Massachusetts Homepage">
            <a:extLst>
              <a:ext uri="{FF2B5EF4-FFF2-40B4-BE49-F238E27FC236}">
                <a16:creationId xmlns:a16="http://schemas.microsoft.com/office/drawing/2014/main" id="{89A1D2F7-5963-CDFB-CCF1-4106FC9A8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02" y="1406435"/>
            <a:ext cx="2630249" cy="61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red and white sign&#10;&#10;Description automatically generated">
            <a:extLst>
              <a:ext uri="{FF2B5EF4-FFF2-40B4-BE49-F238E27FC236}">
                <a16:creationId xmlns:a16="http://schemas.microsoft.com/office/drawing/2014/main" id="{10C55370-AAA8-55D7-6DB5-31B16C1AD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098" y="5144439"/>
            <a:ext cx="2219926" cy="61425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8FF07401-9469-5AFE-E19A-035E00B1E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3918420"/>
            <a:ext cx="1598123" cy="63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53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CEA36-DD10-9D39-36DD-F9A9EF13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7933ADA-5D28-62A5-670B-7C5FFE13AA4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04800" y="304800"/>
            <a:ext cx="3810000" cy="195686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algn="l"/>
            <a:r>
              <a:rPr lang="en-US" b="0" i="0" dirty="0">
                <a:solidFill>
                  <a:srgbClr val="F2E000"/>
                </a:solidFill>
                <a:effectLst/>
              </a:rPr>
              <a:t>Project Area</a:t>
            </a:r>
            <a:endParaRPr lang="en-US" dirty="0">
              <a:solidFill>
                <a:srgbClr val="F2E000"/>
              </a:solidFill>
            </a:endParaRPr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F64A3C57-B82B-0760-7E1E-0246F8BAE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64" y="6063846"/>
            <a:ext cx="1224291" cy="489354"/>
          </a:xfrm>
          <a:prstGeom prst="rect">
            <a:avLst/>
          </a:prstGeom>
        </p:spPr>
      </p:pic>
      <p:pic>
        <p:nvPicPr>
          <p:cNvPr id="8" name="Picture 7" descr="Aerial map of Winthrop showing the extents of the project on Revere Street from Magee's Corner to Crest Avenue.">
            <a:extLst>
              <a:ext uri="{FF2B5EF4-FFF2-40B4-BE49-F238E27FC236}">
                <a16:creationId xmlns:a16="http://schemas.microsoft.com/office/drawing/2014/main" id="{E1EF1FE5-A426-F741-B0B5-DDB2FC9926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 t="6937" r="9333" b="8001"/>
          <a:stretch/>
        </p:blipFill>
        <p:spPr>
          <a:xfrm>
            <a:off x="3581400" y="290945"/>
            <a:ext cx="7772400" cy="6357115"/>
          </a:xfrm>
          <a:prstGeom prst="rect">
            <a:avLst/>
          </a:prstGeom>
        </p:spPr>
      </p:pic>
      <p:pic>
        <p:nvPicPr>
          <p:cNvPr id="10" name="Picture 6" descr="North arrow icon gps navigator map logo design Vector Image">
            <a:extLst>
              <a:ext uri="{FF2B5EF4-FFF2-40B4-BE49-F238E27FC236}">
                <a16:creationId xmlns:a16="http://schemas.microsoft.com/office/drawing/2014/main" id="{CE40985D-7C3A-06FB-260C-8A7E6F52E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r="13336" b="9422"/>
          <a:stretch/>
        </p:blipFill>
        <p:spPr bwMode="auto">
          <a:xfrm>
            <a:off x="3659909" y="381000"/>
            <a:ext cx="457200" cy="6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5DC8127-02FA-1490-5E5A-3AEB359F041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09600" y="1295400"/>
            <a:ext cx="2667000" cy="4953000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algn="l"/>
            <a:r>
              <a:rPr lang="en-US" sz="2400" b="1" i="0" u="sng" dirty="0">
                <a:effectLst/>
              </a:rPr>
              <a:t>Key Facts</a:t>
            </a:r>
          </a:p>
          <a:p>
            <a:pPr lvl="0" algn="l"/>
            <a:endParaRPr lang="en-US" sz="2400" b="1" i="0" u="sng" dirty="0">
              <a:effectLst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0.6 mile length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16,000 vehicles per day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Contract Value: $7.5 million</a:t>
            </a: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87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CEA36-DD10-9D39-36DD-F9A9EF13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7933ADA-5D28-62A5-670B-7C5FFE13AA4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04800" y="304800"/>
            <a:ext cx="8077200" cy="195686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algn="l"/>
            <a:r>
              <a:rPr lang="en-US" b="0" i="0" dirty="0">
                <a:solidFill>
                  <a:srgbClr val="F2E000"/>
                </a:solidFill>
                <a:effectLst/>
              </a:rPr>
              <a:t>Project Improvements</a:t>
            </a:r>
            <a:endParaRPr lang="en-US" dirty="0">
              <a:solidFill>
                <a:srgbClr val="F2E000"/>
              </a:solidFill>
            </a:endParaRPr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F64A3C57-B82B-0760-7E1E-0246F8BAE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64" y="6063846"/>
            <a:ext cx="1224291" cy="489354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2960323-7719-42C5-805F-ABBA6B4B16B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066800" y="1066800"/>
            <a:ext cx="10896600" cy="5181600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Infrastructure Upgrades</a:t>
            </a:r>
            <a:endParaRPr lang="en-US" sz="2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Pavement: 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Reconstruct existing pavement and sidewalks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Traffic Signals: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Replace all traffic signal equipment at Magee’s Corner and at Crest Avenue intersection.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Drainage: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Replace old clay drainage system with new concrete/ ductile iron pipes and new catch basins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Regrade roadway to reduce flooding &amp; ponding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Lighting: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Replace light poles with new decorative light poles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Utilities: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National Grid to replace old gas main</a:t>
            </a:r>
          </a:p>
          <a:p>
            <a:pPr lvl="1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26778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CEA36-DD10-9D39-36DD-F9A9EF13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7933ADA-5D28-62A5-670B-7C5FFE13AA4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04800" y="304800"/>
            <a:ext cx="8077200" cy="195686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algn="l"/>
            <a:r>
              <a:rPr lang="en-US" b="0" i="0" dirty="0">
                <a:solidFill>
                  <a:srgbClr val="F2E000"/>
                </a:solidFill>
                <a:effectLst/>
              </a:rPr>
              <a:t>Project Improvements (cont</a:t>
            </a:r>
            <a:r>
              <a:rPr lang="en-US" dirty="0">
                <a:solidFill>
                  <a:srgbClr val="F2E000"/>
                </a:solidFill>
              </a:rPr>
              <a:t>’d)</a:t>
            </a:r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F64A3C57-B82B-0760-7E1E-0246F8BAE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64" y="6063846"/>
            <a:ext cx="1224291" cy="489354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2960323-7719-42C5-805F-ABBA6B4B16B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288324" y="990600"/>
            <a:ext cx="10896600" cy="5181600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Pedestrians</a:t>
            </a:r>
            <a:endParaRPr lang="en-US" sz="2200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Reconstruct sidewalks and curb ramps for Americans with Disability Act (ADA) compliance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Traffic signal equipment upgrades for pedestrian accessibility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Add Rectangular Rapid Flashing Beacons (RRFB) at crosswalks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New crosswalks: 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Across Shirley Street at intersection with Revere Street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Across Revere Street at intersection with Locust Street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Bicycles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Stripe 5’ wide bike lanes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Northern side of road between Main Street and Shirley Street</a:t>
            </a:r>
          </a:p>
          <a:p>
            <a:pPr marL="1943100" lvl="3" indent="-342900">
              <a:buFont typeface="Arial" panose="020B0604020202020204" pitchFamily="34" charset="0"/>
              <a:buChar char="•"/>
            </a:pPr>
            <a:r>
              <a:rPr lang="en-US" sz="1800" b="1" u="sng" dirty="0">
                <a:solidFill>
                  <a:schemeClr val="bg1"/>
                </a:solidFill>
              </a:rPr>
              <a:t>Maintain on-street parking on south side of road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Both sides of road between Shirley Street and Crest Avenue </a:t>
            </a:r>
          </a:p>
        </p:txBody>
      </p:sp>
      <p:pic>
        <p:nvPicPr>
          <p:cNvPr id="1028" name="Picture 4" descr="Rectangular Rapid Flashing Beacon - Traffic Safety Supply Company">
            <a:extLst>
              <a:ext uri="{FF2B5EF4-FFF2-40B4-BE49-F238E27FC236}">
                <a16:creationId xmlns:a16="http://schemas.microsoft.com/office/drawing/2014/main" id="{096C9AC0-6D0A-FEF6-D5FA-7A1D622D5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r="18581"/>
          <a:stretch/>
        </p:blipFill>
        <p:spPr bwMode="auto">
          <a:xfrm>
            <a:off x="10363200" y="1981200"/>
            <a:ext cx="1524000" cy="2362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9801FC-92B4-F257-3655-7CF2BEDAC19E}"/>
              </a:ext>
            </a:extLst>
          </p:cNvPr>
          <p:cNvSpPr txBox="1"/>
          <p:nvPr/>
        </p:nvSpPr>
        <p:spPr>
          <a:xfrm>
            <a:off x="10377616" y="4361861"/>
            <a:ext cx="1510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RRFB Example</a:t>
            </a:r>
          </a:p>
        </p:txBody>
      </p:sp>
    </p:spTree>
    <p:extLst>
      <p:ext uri="{BB962C8B-B14F-4D97-AF65-F5344CB8AC3E}">
        <p14:creationId xmlns:p14="http://schemas.microsoft.com/office/powerpoint/2010/main" val="2398486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CEA36-DD10-9D39-36DD-F9A9EF13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7933ADA-5D28-62A5-670B-7C5FFE13AA4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04800" y="304800"/>
            <a:ext cx="8077200" cy="195686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algn="l"/>
            <a:r>
              <a:rPr lang="en-US" b="0" i="0" dirty="0">
                <a:solidFill>
                  <a:srgbClr val="F2E000"/>
                </a:solidFill>
                <a:effectLst/>
              </a:rPr>
              <a:t>Project Improvements (cont</a:t>
            </a:r>
            <a:r>
              <a:rPr lang="en-US" dirty="0">
                <a:solidFill>
                  <a:srgbClr val="F2E000"/>
                </a:solidFill>
              </a:rPr>
              <a:t>’d)</a:t>
            </a:r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F64A3C57-B82B-0760-7E1E-0246F8BAE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64" y="6063846"/>
            <a:ext cx="1224291" cy="489354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2960323-7719-42C5-805F-ABBA6B4B16B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066800" y="1066800"/>
            <a:ext cx="10896600" cy="5181600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Public Bus Transit</a:t>
            </a:r>
            <a:endParaRPr lang="en-US" sz="2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Relocate bus stops based on coordination with the MBTA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Generally, move bus stops to the far side at intersections for improved operations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Widen sidewalks at bus stops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Equip traffic signals with Transit Priority Relays to reduce bus delays at signals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Vehicles</a:t>
            </a:r>
            <a:endParaRPr lang="en-US" sz="2400" b="0" i="0" dirty="0">
              <a:effectLst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Reduce congestion at Kennedy Drive during school pick-up/ drop-off hours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Widen roadway to provide “pull-off” area for vehicles queued on Revere Street</a:t>
            </a:r>
          </a:p>
        </p:txBody>
      </p:sp>
    </p:spTree>
    <p:extLst>
      <p:ext uri="{BB962C8B-B14F-4D97-AF65-F5344CB8AC3E}">
        <p14:creationId xmlns:p14="http://schemas.microsoft.com/office/powerpoint/2010/main" val="792474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CEA36-DD10-9D39-36DD-F9A9EF13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7933ADA-5D28-62A5-670B-7C5FFE13AA4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04800" y="304800"/>
            <a:ext cx="7543800" cy="195686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algn="l"/>
            <a:r>
              <a:rPr lang="en-US" b="0" i="0" dirty="0">
                <a:solidFill>
                  <a:srgbClr val="F2E000"/>
                </a:solidFill>
                <a:effectLst/>
              </a:rPr>
              <a:t>Construction Progress to date</a:t>
            </a:r>
            <a:endParaRPr lang="en-US" dirty="0">
              <a:solidFill>
                <a:srgbClr val="F2E000"/>
              </a:solidFill>
            </a:endParaRPr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F64A3C57-B82B-0760-7E1E-0246F8BAE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64" y="6063846"/>
            <a:ext cx="1224291" cy="489354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2960323-7719-42C5-805F-ABBA6B4B16B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09600" y="1066800"/>
            <a:ext cx="10896600" cy="5181600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l">
              <a:buFont typeface="Wingdings" panose="05000000000000000000" pitchFamily="2" charset="2"/>
              <a:buChar char="ü"/>
            </a:pPr>
            <a:r>
              <a:rPr lang="en-US" sz="2400" b="0" i="0" dirty="0">
                <a:effectLst/>
              </a:rPr>
              <a:t>Underground work 95% complete</a:t>
            </a:r>
          </a:p>
          <a:p>
            <a:pPr lvl="0" algn="l"/>
            <a:endParaRPr lang="en-US" sz="2400" b="0" i="0" dirty="0">
              <a:effectLst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Drainage system completely reconstructed </a:t>
            </a:r>
          </a:p>
          <a:p>
            <a:pPr lvl="1" indent="0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Gas main replaced</a:t>
            </a:r>
          </a:p>
          <a:p>
            <a:pPr lvl="1" indent="0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Conduit installed for new traffic signals</a:t>
            </a:r>
          </a:p>
          <a:p>
            <a:pPr lvl="1" indent="0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Other minor utility relocations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618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CEA36-DD10-9D39-36DD-F9A9EF13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82A5A-D071-477A-82E5-00B0F976CC0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7933ADA-5D28-62A5-670B-7C5FFE13AA4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04800" y="304800"/>
            <a:ext cx="8077200" cy="1956868"/>
          </a:xfrm>
          <a:prstGeom prst="rect">
            <a:avLst/>
          </a:prstGeom>
        </p:spPr>
        <p:txBody>
          <a:bodyPr/>
          <a:lstStyle>
            <a:lvl1pPr marL="0" indent="0" algn="r">
              <a:buClr>
                <a:srgbClr val="00B0F0"/>
              </a:buClr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algn="l"/>
            <a:r>
              <a:rPr lang="en-US" b="0" i="0" dirty="0">
                <a:solidFill>
                  <a:srgbClr val="F2E000"/>
                </a:solidFill>
                <a:effectLst/>
              </a:rPr>
              <a:t>Construction Schedule</a:t>
            </a:r>
            <a:endParaRPr lang="en-US" dirty="0">
              <a:solidFill>
                <a:srgbClr val="F2E000"/>
              </a:solidFill>
            </a:endParaRPr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F64A3C57-B82B-0760-7E1E-0246F8BAE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64" y="6063846"/>
            <a:ext cx="1224291" cy="489354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2960323-7719-42C5-805F-ABBA6B4B16B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066800" y="1066800"/>
            <a:ext cx="10896600" cy="51816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r">
              <a:buClr>
                <a:srgbClr val="00B0F0"/>
              </a:buClr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Spring – Summer – Fall '25</a:t>
            </a: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Roadway, traffic signal and sidewalk reconstruction (Main to Kennedy)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MORE DETAILED INFO NEEDED FOR 2025 CONSTRUCTION</a:t>
            </a:r>
            <a:endParaRPr lang="en-US" sz="2200" dirty="0">
              <a:solidFill>
                <a:srgbClr val="FFFFFF"/>
              </a:solidFill>
            </a:endParaRPr>
          </a:p>
          <a:p>
            <a:pPr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Summer '26 – Fall '26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Roadway, traffic signal and sidewalk reconstruction (Kennedy to Crest) </a:t>
            </a:r>
            <a:endParaRPr lang="en-US" sz="2200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B7DEE8"/>
              </a:solidFill>
            </a:endParaRPr>
          </a:p>
          <a:p>
            <a:pPr lvl="1" indent="0">
              <a:buNone/>
            </a:pP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39214"/>
      </p:ext>
    </p:extLst>
  </p:cSld>
  <p:clrMapOvr>
    <a:masterClrMapping/>
  </p:clrMapOvr>
</p:sld>
</file>

<file path=ppt/theme/theme1.xml><?xml version="1.0" encoding="utf-8"?>
<a:theme xmlns:a="http://schemas.openxmlformats.org/drawingml/2006/main" name="Newco_CHA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Newco_CHA ppt</Template>
  <TotalTime>2601</TotalTime>
  <Words>578</Words>
  <Application>Microsoft Office PowerPoint</Application>
  <PresentationFormat>Widescreen</PresentationFormat>
  <Paragraphs>127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Newco_CHA ppt</vt:lpstr>
      <vt:lpstr>Winthrop – Revere Street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ABrockman@chacompanies.com</Manager>
  <Company>CHA Consulting,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CHA Consulting | Date</dc:title>
  <dc:creator>Crowley, Caitlyn</dc:creator>
  <cp:lastModifiedBy>Valcovic, Andrew C.</cp:lastModifiedBy>
  <cp:revision>160</cp:revision>
  <cp:lastPrinted>2013-07-29T14:02:53Z</cp:lastPrinted>
  <dcterms:created xsi:type="dcterms:W3CDTF">2013-08-29T19:17:49Z</dcterms:created>
  <dcterms:modified xsi:type="dcterms:W3CDTF">2025-04-02T16:13:36Z</dcterms:modified>
</cp:coreProperties>
</file>