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2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BDA-BF17-4D43-959D-119434C390DB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8A-A4D7-45D0-AE31-BC0632A3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BDA-BF17-4D43-959D-119434C390DB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8A-A4D7-45D0-AE31-BC0632A3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BDA-BF17-4D43-959D-119434C390DB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8A-A4D7-45D0-AE31-BC0632A3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6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BDA-BF17-4D43-959D-119434C390DB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8A-A4D7-45D0-AE31-BC0632A3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BDA-BF17-4D43-959D-119434C390DB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8A-A4D7-45D0-AE31-BC0632A3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BDA-BF17-4D43-959D-119434C390DB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8A-A4D7-45D0-AE31-BC0632A3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0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BDA-BF17-4D43-959D-119434C390DB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8A-A4D7-45D0-AE31-BC0632A3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0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BDA-BF17-4D43-959D-119434C390DB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8A-A4D7-45D0-AE31-BC0632A3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0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BDA-BF17-4D43-959D-119434C390DB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8A-A4D7-45D0-AE31-BC0632A3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2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BDA-BF17-4D43-959D-119434C390DB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8A-A4D7-45D0-AE31-BC0632A3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3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BDA-BF17-4D43-959D-119434C390DB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8A-A4D7-45D0-AE31-BC0632A3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2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58BDA-BF17-4D43-959D-119434C390DB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298A-A4D7-45D0-AE31-BC0632A3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8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467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438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Belle Isle Marsh </a:t>
            </a:r>
            <a:b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Marine Ecology Park </a:t>
            </a:r>
            <a:b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 Winthrop</a:t>
            </a:r>
            <a:endParaRPr lang="en-US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vision for responsible stewardship and management of the natural resource at Belle Isle Marsh</a:t>
            </a:r>
            <a:endParaRPr lang="en-US" sz="2400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49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5603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Unique Resource – the only Massachusetts Great Salt Marsh in an urban setting - ACEC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Stewardship &amp; Management – DCR set the tone with construction of the </a:t>
            </a:r>
            <a:r>
              <a:rPr lang="en-US" sz="24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Kilmartin</a:t>
            </a: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Walkway and Footpath at Short Beach 5 years ago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Next Step - Complete that vision by developing the Marine </a:t>
            </a:r>
            <a:r>
              <a:rPr lang="en-US" sz="2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cology </a:t>
            </a:r>
            <a:r>
              <a:rPr lang="en-US" sz="2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ark and Marsh Walk</a:t>
            </a:r>
            <a:endParaRPr lang="en-US" sz="2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61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Transformational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289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 the absence of a sensitive means to connect people to this place, the Marsh has suffered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 Marine Ecology Park and Marsh Walk will provide the region with an outdoor laboratory that will bring students and visitors to learn about and enjoy a Great Salt Marsh in an urban setting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As an additional benefit the project will showcase complex ecology in an urban environment that is both sustainable and resilient to </a:t>
            </a:r>
            <a:r>
              <a:rPr lang="en-US" sz="2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limate change</a:t>
            </a:r>
            <a:endParaRPr lang="en-US" sz="2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39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391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Anticipated Benefits</a:t>
            </a:r>
            <a:endParaRPr lang="en-US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Continue development of the Walk Winthrop Plan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Encourage </a:t>
            </a:r>
            <a:r>
              <a:rPr lang="en-US" sz="24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visitorship</a:t>
            </a: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and tourism in Winthrop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Connect our region’s schools to the outdoor laboratory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Grow the economy around our natural resources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Develop stewardship and conservation in the region</a:t>
            </a:r>
            <a:endParaRPr lang="en-US" sz="2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18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655"/>
            <a:ext cx="9144000" cy="60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467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Project Breakdown</a:t>
            </a:r>
            <a:endParaRPr lang="en-US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$1.2 million total project cost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Complete all construction by </a:t>
            </a: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2017</a:t>
            </a:r>
            <a:endParaRPr lang="en-US" sz="24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Environmental Conservation benefits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Economic Development benefits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New attraction for the region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Improve and care for the Marsh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New Public/Non-Profit Partnerships</a:t>
            </a:r>
            <a:endParaRPr lang="en-US" sz="2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35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217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Belle Isle Marsh  Marine Ecology Park  in Winthrop</vt:lpstr>
      <vt:lpstr>PowerPoint Presentation</vt:lpstr>
      <vt:lpstr>Transformational </vt:lpstr>
      <vt:lpstr>Anticipated Benefits</vt:lpstr>
      <vt:lpstr>PowerPoint Presentation</vt:lpstr>
      <vt:lpstr>PowerPoint Presentation</vt:lpstr>
      <vt:lpstr>Project Breakdown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 Isle Marsh  Marine Ecology Park  in Winthrop</dc:title>
  <dc:creator>Joe Domelowicz</dc:creator>
  <cp:lastModifiedBy>Joe Domelowicz</cp:lastModifiedBy>
  <cp:revision>9</cp:revision>
  <cp:lastPrinted>2015-11-18T18:08:25Z</cp:lastPrinted>
  <dcterms:created xsi:type="dcterms:W3CDTF">2015-11-18T17:46:04Z</dcterms:created>
  <dcterms:modified xsi:type="dcterms:W3CDTF">2016-09-13T19:11:17Z</dcterms:modified>
</cp:coreProperties>
</file>