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86" r:id="rId2"/>
    <p:sldId id="287" r:id="rId3"/>
    <p:sldId id="288" r:id="rId4"/>
    <p:sldId id="297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8" r:id="rId1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0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71A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446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>
        <p:guide orient="horz" pos="2950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9780"/>
          </a:xfrm>
          <a:prstGeom prst="rect">
            <a:avLst/>
          </a:prstGeom>
        </p:spPr>
        <p:txBody>
          <a:bodyPr vert="horz" lIns="93836" tIns="46918" rIns="93836" bIns="469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69780"/>
          </a:xfrm>
          <a:prstGeom prst="rect">
            <a:avLst/>
          </a:prstGeom>
        </p:spPr>
        <p:txBody>
          <a:bodyPr vert="horz" lIns="93836" tIns="46918" rIns="93836" bIns="46918" rtlCol="0"/>
          <a:lstStyle>
            <a:lvl1pPr algn="r">
              <a:defRPr sz="1200"/>
            </a:lvl1pPr>
          </a:lstStyle>
          <a:p>
            <a:fld id="{0000DE13-0C29-4EC7-9314-4C511FD2AA9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7"/>
            <a:ext cx="3066733" cy="469779"/>
          </a:xfrm>
          <a:prstGeom prst="rect">
            <a:avLst/>
          </a:prstGeom>
        </p:spPr>
        <p:txBody>
          <a:bodyPr vert="horz" lIns="93836" tIns="46918" rIns="93836" bIns="469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7"/>
            <a:ext cx="3066733" cy="469779"/>
          </a:xfrm>
          <a:prstGeom prst="rect">
            <a:avLst/>
          </a:prstGeom>
        </p:spPr>
        <p:txBody>
          <a:bodyPr vert="horz" lIns="93836" tIns="46918" rIns="93836" bIns="46918" rtlCol="0" anchor="b"/>
          <a:lstStyle>
            <a:lvl1pPr algn="r">
              <a:defRPr sz="1200"/>
            </a:lvl1pPr>
          </a:lstStyle>
          <a:p>
            <a:fld id="{FA6A575D-E5F6-43F8-823F-A995FDCDD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27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9780"/>
          </a:xfrm>
          <a:prstGeom prst="rect">
            <a:avLst/>
          </a:prstGeom>
        </p:spPr>
        <p:txBody>
          <a:bodyPr vert="horz" lIns="93836" tIns="46918" rIns="93836" bIns="469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69780"/>
          </a:xfrm>
          <a:prstGeom prst="rect">
            <a:avLst/>
          </a:prstGeom>
        </p:spPr>
        <p:txBody>
          <a:bodyPr vert="horz" lIns="93836" tIns="46918" rIns="93836" bIns="46918" rtlCol="0"/>
          <a:lstStyle>
            <a:lvl1pPr algn="r">
              <a:defRPr sz="1200"/>
            </a:lvl1pPr>
          </a:lstStyle>
          <a:p>
            <a:fld id="{1C2EB03E-724E-4E1A-88BD-23B266381346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6" tIns="46918" rIns="93836" bIns="469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836" tIns="46918" rIns="93836" bIns="469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3" cy="469779"/>
          </a:xfrm>
          <a:prstGeom prst="rect">
            <a:avLst/>
          </a:prstGeom>
        </p:spPr>
        <p:txBody>
          <a:bodyPr vert="horz" lIns="93836" tIns="46918" rIns="93836" bIns="469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7"/>
            <a:ext cx="3066733" cy="469779"/>
          </a:xfrm>
          <a:prstGeom prst="rect">
            <a:avLst/>
          </a:prstGeom>
        </p:spPr>
        <p:txBody>
          <a:bodyPr vert="horz" lIns="93836" tIns="46918" rIns="93836" bIns="46918" rtlCol="0" anchor="b"/>
          <a:lstStyle>
            <a:lvl1pPr algn="r">
              <a:defRPr sz="1200"/>
            </a:lvl1pPr>
          </a:lstStyle>
          <a:p>
            <a:fld id="{741C0894-2940-434B-895C-B40CE4062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Cover slide – not part of PECHA KUCHA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6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Cover slide – not part of PECHA KUCHA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7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Cover slide – not part of PECHA KUCHA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0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Cover slide – not part of PECHA KUCHA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3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Cover slide – not part of PECHA KUCHA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C0894-2940-434B-895C-B40CE4062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31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6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6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1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5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3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5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67BAF-7E8E-4878-888A-A96A5701A98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2F31-FC9F-43D5-9B44-41C426E70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9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144"/>
          <a:stretch/>
        </p:blipFill>
        <p:spPr>
          <a:xfrm>
            <a:off x="0" y="7335"/>
            <a:ext cx="12192000" cy="68506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5425239"/>
            <a:ext cx="12192000" cy="1432761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773867" y="5473879"/>
            <a:ext cx="10034677" cy="47870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2600" b="1" dirty="0">
                <a:solidFill>
                  <a:schemeClr val="bg1"/>
                </a:solidFill>
                <a:latin typeface="Tw Cen MT" panose="020B0602020104020603" pitchFamily="34" charset="0"/>
              </a:rPr>
              <a:t>WINTHROP CBD MASTER PLAN &amp; MIDDLE SCHOOL FEASIBILITY STUDY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" y="5517107"/>
            <a:ext cx="1433950" cy="12659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7473" y="5832012"/>
            <a:ext cx="27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 of Winthrop, MA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4485" y="5922785"/>
            <a:ext cx="4603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MassDevelopment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 Area Planning Council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 + Place, Inc.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99104" y="6476783"/>
            <a:ext cx="27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April 2017</a:t>
            </a:r>
          </a:p>
        </p:txBody>
      </p:sp>
    </p:spTree>
    <p:extLst>
      <p:ext uri="{BB962C8B-B14F-4D97-AF65-F5344CB8AC3E}">
        <p14:creationId xmlns:p14="http://schemas.microsoft.com/office/powerpoint/2010/main" val="12460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7917" r="36389" b="27917"/>
          <a:stretch/>
        </p:blipFill>
        <p:spPr>
          <a:xfrm>
            <a:off x="383418" y="605367"/>
            <a:ext cx="6637867" cy="609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15" y="5370398"/>
            <a:ext cx="2643269" cy="1314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85" y="5370398"/>
            <a:ext cx="1752970" cy="1314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2" r="10902"/>
          <a:stretch/>
        </p:blipFill>
        <p:spPr>
          <a:xfrm>
            <a:off x="7216077" y="2850250"/>
            <a:ext cx="4568978" cy="23917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Freeform 11"/>
          <p:cNvSpPr/>
          <p:nvPr/>
        </p:nvSpPr>
        <p:spPr>
          <a:xfrm>
            <a:off x="358558" y="2718181"/>
            <a:ext cx="6638417" cy="347657"/>
          </a:xfrm>
          <a:custGeom>
            <a:avLst/>
            <a:gdLst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63294 w 6721433"/>
              <a:gd name="connsiteY6" fmla="*/ 451263 h 1045028"/>
              <a:gd name="connsiteX7" fmla="*/ 6721433 w 6721433"/>
              <a:gd name="connsiteY7" fmla="*/ 0 h 1045028"/>
              <a:gd name="connsiteX0" fmla="*/ 0 w 6721433"/>
              <a:gd name="connsiteY0" fmla="*/ 1045028 h 1140031"/>
              <a:gd name="connsiteX1" fmla="*/ 23750 w 6721433"/>
              <a:gd name="connsiteY1" fmla="*/ 1140031 h 1140031"/>
              <a:gd name="connsiteX2" fmla="*/ 819397 w 6721433"/>
              <a:gd name="connsiteY2" fmla="*/ 760021 h 1140031"/>
              <a:gd name="connsiteX3" fmla="*/ 1638794 w 6721433"/>
              <a:gd name="connsiteY3" fmla="*/ 510639 h 1140031"/>
              <a:gd name="connsiteX4" fmla="*/ 3146961 w 6721433"/>
              <a:gd name="connsiteY4" fmla="*/ 510639 h 1140031"/>
              <a:gd name="connsiteX5" fmla="*/ 5652654 w 6721433"/>
              <a:gd name="connsiteY5" fmla="*/ 558140 h 1140031"/>
              <a:gd name="connsiteX6" fmla="*/ 6163294 w 6721433"/>
              <a:gd name="connsiteY6" fmla="*/ 451263 h 1140031"/>
              <a:gd name="connsiteX7" fmla="*/ 6721433 w 6721433"/>
              <a:gd name="connsiteY7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6139544 w 6697683"/>
              <a:gd name="connsiteY5" fmla="*/ 451263 h 1140031"/>
              <a:gd name="connsiteX6" fmla="*/ 6697683 w 6697683"/>
              <a:gd name="connsiteY6" fmla="*/ 0 h 1140031"/>
              <a:gd name="connsiteX0" fmla="*/ 0 w 6714617"/>
              <a:gd name="connsiteY0" fmla="*/ 1233164 h 1233164"/>
              <a:gd name="connsiteX1" fmla="*/ 795647 w 6714617"/>
              <a:gd name="connsiteY1" fmla="*/ 853154 h 1233164"/>
              <a:gd name="connsiteX2" fmla="*/ 1615044 w 6714617"/>
              <a:gd name="connsiteY2" fmla="*/ 603772 h 1233164"/>
              <a:gd name="connsiteX3" fmla="*/ 3123211 w 6714617"/>
              <a:gd name="connsiteY3" fmla="*/ 603772 h 1233164"/>
              <a:gd name="connsiteX4" fmla="*/ 5628904 w 6714617"/>
              <a:gd name="connsiteY4" fmla="*/ 651273 h 1233164"/>
              <a:gd name="connsiteX5" fmla="*/ 6139544 w 6714617"/>
              <a:gd name="connsiteY5" fmla="*/ 544396 h 1233164"/>
              <a:gd name="connsiteX6" fmla="*/ 6714617 w 6714617"/>
              <a:gd name="connsiteY6" fmla="*/ 0 h 1233164"/>
              <a:gd name="connsiteX0" fmla="*/ 0 w 6638417"/>
              <a:gd name="connsiteY0" fmla="*/ 1148497 h 1148497"/>
              <a:gd name="connsiteX1" fmla="*/ 719447 w 6638417"/>
              <a:gd name="connsiteY1" fmla="*/ 853154 h 1148497"/>
              <a:gd name="connsiteX2" fmla="*/ 1538844 w 6638417"/>
              <a:gd name="connsiteY2" fmla="*/ 603772 h 1148497"/>
              <a:gd name="connsiteX3" fmla="*/ 3047011 w 6638417"/>
              <a:gd name="connsiteY3" fmla="*/ 603772 h 1148497"/>
              <a:gd name="connsiteX4" fmla="*/ 5552704 w 6638417"/>
              <a:gd name="connsiteY4" fmla="*/ 651273 h 1148497"/>
              <a:gd name="connsiteX5" fmla="*/ 6063344 w 6638417"/>
              <a:gd name="connsiteY5" fmla="*/ 544396 h 1148497"/>
              <a:gd name="connsiteX6" fmla="*/ 6638417 w 6638417"/>
              <a:gd name="connsiteY6" fmla="*/ 0 h 1148497"/>
              <a:gd name="connsiteX0" fmla="*/ 0 w 7676642"/>
              <a:gd name="connsiteY0" fmla="*/ 948472 h 948472"/>
              <a:gd name="connsiteX1" fmla="*/ 1757672 w 7676642"/>
              <a:gd name="connsiteY1" fmla="*/ 853154 h 948472"/>
              <a:gd name="connsiteX2" fmla="*/ 2577069 w 7676642"/>
              <a:gd name="connsiteY2" fmla="*/ 603772 h 948472"/>
              <a:gd name="connsiteX3" fmla="*/ 4085236 w 7676642"/>
              <a:gd name="connsiteY3" fmla="*/ 603772 h 948472"/>
              <a:gd name="connsiteX4" fmla="*/ 6590929 w 7676642"/>
              <a:gd name="connsiteY4" fmla="*/ 651273 h 948472"/>
              <a:gd name="connsiteX5" fmla="*/ 7101569 w 7676642"/>
              <a:gd name="connsiteY5" fmla="*/ 544396 h 948472"/>
              <a:gd name="connsiteX6" fmla="*/ 7676642 w 7676642"/>
              <a:gd name="connsiteY6" fmla="*/ 0 h 948472"/>
              <a:gd name="connsiteX0" fmla="*/ 0 w 7676642"/>
              <a:gd name="connsiteY0" fmla="*/ 948472 h 948472"/>
              <a:gd name="connsiteX1" fmla="*/ 814697 w 7676642"/>
              <a:gd name="connsiteY1" fmla="*/ 634079 h 948472"/>
              <a:gd name="connsiteX2" fmla="*/ 2577069 w 7676642"/>
              <a:gd name="connsiteY2" fmla="*/ 603772 h 948472"/>
              <a:gd name="connsiteX3" fmla="*/ 4085236 w 7676642"/>
              <a:gd name="connsiteY3" fmla="*/ 603772 h 948472"/>
              <a:gd name="connsiteX4" fmla="*/ 6590929 w 7676642"/>
              <a:gd name="connsiteY4" fmla="*/ 651273 h 948472"/>
              <a:gd name="connsiteX5" fmla="*/ 7101569 w 7676642"/>
              <a:gd name="connsiteY5" fmla="*/ 544396 h 948472"/>
              <a:gd name="connsiteX6" fmla="*/ 7676642 w 7676642"/>
              <a:gd name="connsiteY6" fmla="*/ 0 h 948472"/>
              <a:gd name="connsiteX0" fmla="*/ 0 w 7676642"/>
              <a:gd name="connsiteY0" fmla="*/ 948472 h 948472"/>
              <a:gd name="connsiteX1" fmla="*/ 814697 w 7676642"/>
              <a:gd name="connsiteY1" fmla="*/ 634079 h 948472"/>
              <a:gd name="connsiteX2" fmla="*/ 2577069 w 7676642"/>
              <a:gd name="connsiteY2" fmla="*/ 603772 h 948472"/>
              <a:gd name="connsiteX3" fmla="*/ 4085236 w 7676642"/>
              <a:gd name="connsiteY3" fmla="*/ 603772 h 948472"/>
              <a:gd name="connsiteX4" fmla="*/ 6590929 w 7676642"/>
              <a:gd name="connsiteY4" fmla="*/ 651273 h 948472"/>
              <a:gd name="connsiteX5" fmla="*/ 7101569 w 7676642"/>
              <a:gd name="connsiteY5" fmla="*/ 544396 h 948472"/>
              <a:gd name="connsiteX6" fmla="*/ 7676642 w 7676642"/>
              <a:gd name="connsiteY6" fmla="*/ 0 h 948472"/>
              <a:gd name="connsiteX0" fmla="*/ 0 w 7676642"/>
              <a:gd name="connsiteY0" fmla="*/ 948472 h 948472"/>
              <a:gd name="connsiteX1" fmla="*/ 814697 w 7676642"/>
              <a:gd name="connsiteY1" fmla="*/ 634079 h 948472"/>
              <a:gd name="connsiteX2" fmla="*/ 2577069 w 7676642"/>
              <a:gd name="connsiteY2" fmla="*/ 603772 h 948472"/>
              <a:gd name="connsiteX3" fmla="*/ 4085236 w 7676642"/>
              <a:gd name="connsiteY3" fmla="*/ 603772 h 948472"/>
              <a:gd name="connsiteX4" fmla="*/ 6590929 w 7676642"/>
              <a:gd name="connsiteY4" fmla="*/ 651273 h 948472"/>
              <a:gd name="connsiteX5" fmla="*/ 6882494 w 7676642"/>
              <a:gd name="connsiteY5" fmla="*/ 620596 h 948472"/>
              <a:gd name="connsiteX6" fmla="*/ 7676642 w 7676642"/>
              <a:gd name="connsiteY6" fmla="*/ 0 h 948472"/>
              <a:gd name="connsiteX0" fmla="*/ 0 w 7162292"/>
              <a:gd name="connsiteY0" fmla="*/ 386668 h 386668"/>
              <a:gd name="connsiteX1" fmla="*/ 814697 w 7162292"/>
              <a:gd name="connsiteY1" fmla="*/ 72275 h 386668"/>
              <a:gd name="connsiteX2" fmla="*/ 2577069 w 7162292"/>
              <a:gd name="connsiteY2" fmla="*/ 41968 h 386668"/>
              <a:gd name="connsiteX3" fmla="*/ 4085236 w 7162292"/>
              <a:gd name="connsiteY3" fmla="*/ 41968 h 386668"/>
              <a:gd name="connsiteX4" fmla="*/ 6590929 w 7162292"/>
              <a:gd name="connsiteY4" fmla="*/ 89469 h 386668"/>
              <a:gd name="connsiteX5" fmla="*/ 6882494 w 7162292"/>
              <a:gd name="connsiteY5" fmla="*/ 58792 h 386668"/>
              <a:gd name="connsiteX6" fmla="*/ 7162292 w 7162292"/>
              <a:gd name="connsiteY6" fmla="*/ 85896 h 386668"/>
              <a:gd name="connsiteX0" fmla="*/ 0 w 7162292"/>
              <a:gd name="connsiteY0" fmla="*/ 386668 h 386668"/>
              <a:gd name="connsiteX1" fmla="*/ 814697 w 7162292"/>
              <a:gd name="connsiteY1" fmla="*/ 72275 h 386668"/>
              <a:gd name="connsiteX2" fmla="*/ 2577069 w 7162292"/>
              <a:gd name="connsiteY2" fmla="*/ 41968 h 386668"/>
              <a:gd name="connsiteX3" fmla="*/ 4085236 w 7162292"/>
              <a:gd name="connsiteY3" fmla="*/ 41968 h 386668"/>
              <a:gd name="connsiteX4" fmla="*/ 6882494 w 7162292"/>
              <a:gd name="connsiteY4" fmla="*/ 58792 h 386668"/>
              <a:gd name="connsiteX5" fmla="*/ 7162292 w 7162292"/>
              <a:gd name="connsiteY5" fmla="*/ 85896 h 386668"/>
              <a:gd name="connsiteX0" fmla="*/ 0 w 7162292"/>
              <a:gd name="connsiteY0" fmla="*/ 386668 h 386668"/>
              <a:gd name="connsiteX1" fmla="*/ 814697 w 7162292"/>
              <a:gd name="connsiteY1" fmla="*/ 72275 h 386668"/>
              <a:gd name="connsiteX2" fmla="*/ 2577069 w 7162292"/>
              <a:gd name="connsiteY2" fmla="*/ 41968 h 386668"/>
              <a:gd name="connsiteX3" fmla="*/ 4085236 w 7162292"/>
              <a:gd name="connsiteY3" fmla="*/ 41968 h 386668"/>
              <a:gd name="connsiteX4" fmla="*/ 6453869 w 7162292"/>
              <a:gd name="connsiteY4" fmla="*/ 58792 h 386668"/>
              <a:gd name="connsiteX5" fmla="*/ 7162292 w 7162292"/>
              <a:gd name="connsiteY5" fmla="*/ 85896 h 386668"/>
              <a:gd name="connsiteX0" fmla="*/ 0 w 7162292"/>
              <a:gd name="connsiteY0" fmla="*/ 386668 h 386668"/>
              <a:gd name="connsiteX1" fmla="*/ 814697 w 7162292"/>
              <a:gd name="connsiteY1" fmla="*/ 72275 h 386668"/>
              <a:gd name="connsiteX2" fmla="*/ 2577069 w 7162292"/>
              <a:gd name="connsiteY2" fmla="*/ 41968 h 386668"/>
              <a:gd name="connsiteX3" fmla="*/ 4085236 w 7162292"/>
              <a:gd name="connsiteY3" fmla="*/ 41968 h 386668"/>
              <a:gd name="connsiteX4" fmla="*/ 7162292 w 7162292"/>
              <a:gd name="connsiteY4" fmla="*/ 85896 h 386668"/>
              <a:gd name="connsiteX0" fmla="*/ 0 w 6647942"/>
              <a:gd name="connsiteY0" fmla="*/ 386668 h 386668"/>
              <a:gd name="connsiteX1" fmla="*/ 814697 w 6647942"/>
              <a:gd name="connsiteY1" fmla="*/ 72275 h 386668"/>
              <a:gd name="connsiteX2" fmla="*/ 2577069 w 6647942"/>
              <a:gd name="connsiteY2" fmla="*/ 41968 h 386668"/>
              <a:gd name="connsiteX3" fmla="*/ 4085236 w 6647942"/>
              <a:gd name="connsiteY3" fmla="*/ 41968 h 386668"/>
              <a:gd name="connsiteX4" fmla="*/ 6647942 w 6647942"/>
              <a:gd name="connsiteY4" fmla="*/ 28746 h 386668"/>
              <a:gd name="connsiteX0" fmla="*/ 0 w 6638417"/>
              <a:gd name="connsiteY0" fmla="*/ 386668 h 386668"/>
              <a:gd name="connsiteX1" fmla="*/ 814697 w 6638417"/>
              <a:gd name="connsiteY1" fmla="*/ 72275 h 386668"/>
              <a:gd name="connsiteX2" fmla="*/ 2577069 w 6638417"/>
              <a:gd name="connsiteY2" fmla="*/ 41968 h 386668"/>
              <a:gd name="connsiteX3" fmla="*/ 4085236 w 6638417"/>
              <a:gd name="connsiteY3" fmla="*/ 41968 h 386668"/>
              <a:gd name="connsiteX4" fmla="*/ 6638417 w 6638417"/>
              <a:gd name="connsiteY4" fmla="*/ 85896 h 386668"/>
              <a:gd name="connsiteX0" fmla="*/ 0 w 6638417"/>
              <a:gd name="connsiteY0" fmla="*/ 347657 h 347657"/>
              <a:gd name="connsiteX1" fmla="*/ 814697 w 6638417"/>
              <a:gd name="connsiteY1" fmla="*/ 33264 h 347657"/>
              <a:gd name="connsiteX2" fmla="*/ 2577069 w 6638417"/>
              <a:gd name="connsiteY2" fmla="*/ 2957 h 347657"/>
              <a:gd name="connsiteX3" fmla="*/ 4085236 w 6638417"/>
              <a:gd name="connsiteY3" fmla="*/ 2957 h 347657"/>
              <a:gd name="connsiteX4" fmla="*/ 6638417 w 6638417"/>
              <a:gd name="connsiteY4" fmla="*/ 46885 h 34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417" h="347657">
                <a:moveTo>
                  <a:pt x="0" y="347657"/>
                </a:moveTo>
                <a:cubicBezTo>
                  <a:pt x="239816" y="249209"/>
                  <a:pt x="536781" y="74562"/>
                  <a:pt x="814697" y="33264"/>
                </a:cubicBezTo>
                <a:cubicBezTo>
                  <a:pt x="1118878" y="-13989"/>
                  <a:pt x="2220809" y="2957"/>
                  <a:pt x="2577069" y="2957"/>
                </a:cubicBezTo>
                <a:lnTo>
                  <a:pt x="4085236" y="2957"/>
                </a:lnTo>
                <a:lnTo>
                  <a:pt x="6638417" y="46885"/>
                </a:lnTo>
              </a:path>
            </a:pathLst>
          </a:custGeom>
          <a:noFill/>
          <a:ln w="7937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4392387" y="694682"/>
            <a:ext cx="748502" cy="1883418"/>
          </a:xfrm>
          <a:custGeom>
            <a:avLst/>
            <a:gdLst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63294 w 6721433"/>
              <a:gd name="connsiteY6" fmla="*/ 451263 h 1045028"/>
              <a:gd name="connsiteX7" fmla="*/ 6721433 w 6721433"/>
              <a:gd name="connsiteY7" fmla="*/ 0 h 1045028"/>
              <a:gd name="connsiteX0" fmla="*/ 0 w 6721433"/>
              <a:gd name="connsiteY0" fmla="*/ 1045028 h 1140031"/>
              <a:gd name="connsiteX1" fmla="*/ 23750 w 6721433"/>
              <a:gd name="connsiteY1" fmla="*/ 1140031 h 1140031"/>
              <a:gd name="connsiteX2" fmla="*/ 819397 w 6721433"/>
              <a:gd name="connsiteY2" fmla="*/ 760021 h 1140031"/>
              <a:gd name="connsiteX3" fmla="*/ 1638794 w 6721433"/>
              <a:gd name="connsiteY3" fmla="*/ 510639 h 1140031"/>
              <a:gd name="connsiteX4" fmla="*/ 3146961 w 6721433"/>
              <a:gd name="connsiteY4" fmla="*/ 510639 h 1140031"/>
              <a:gd name="connsiteX5" fmla="*/ 5652654 w 6721433"/>
              <a:gd name="connsiteY5" fmla="*/ 558140 h 1140031"/>
              <a:gd name="connsiteX6" fmla="*/ 6163294 w 6721433"/>
              <a:gd name="connsiteY6" fmla="*/ 451263 h 1140031"/>
              <a:gd name="connsiteX7" fmla="*/ 6721433 w 6721433"/>
              <a:gd name="connsiteY7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6139544 w 6697683"/>
              <a:gd name="connsiteY5" fmla="*/ 451263 h 1140031"/>
              <a:gd name="connsiteX6" fmla="*/ 6697683 w 6697683"/>
              <a:gd name="connsiteY6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3111337 w 6697683"/>
              <a:gd name="connsiteY5" fmla="*/ 320634 h 1140031"/>
              <a:gd name="connsiteX6" fmla="*/ 6697683 w 6697683"/>
              <a:gd name="connsiteY6" fmla="*/ 0 h 1140031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123211 w 5628904"/>
              <a:gd name="connsiteY3" fmla="*/ 48688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028208 w 5628904"/>
              <a:gd name="connsiteY3" fmla="*/ 30875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425039"/>
              <a:gd name="connsiteX1" fmla="*/ 2660073 w 5628904"/>
              <a:gd name="connsiteY1" fmla="*/ 1425039 h 1425039"/>
              <a:gd name="connsiteX2" fmla="*/ 1615044 w 5628904"/>
              <a:gd name="connsiteY2" fmla="*/ 486888 h 1425039"/>
              <a:gd name="connsiteX3" fmla="*/ 3028208 w 5628904"/>
              <a:gd name="connsiteY3" fmla="*/ 308758 h 1425039"/>
              <a:gd name="connsiteX4" fmla="*/ 5628904 w 5628904"/>
              <a:gd name="connsiteY4" fmla="*/ 534389 h 1425039"/>
              <a:gd name="connsiteX5" fmla="*/ 3111337 w 5628904"/>
              <a:gd name="connsiteY5" fmla="*/ 296883 h 1425039"/>
              <a:gd name="connsiteX6" fmla="*/ 3230088 w 5628904"/>
              <a:gd name="connsiteY6" fmla="*/ 0 h 1425039"/>
              <a:gd name="connsiteX0" fmla="*/ 1012808 w 4064766"/>
              <a:gd name="connsiteY0" fmla="*/ 1591293 h 1591293"/>
              <a:gd name="connsiteX1" fmla="*/ 1095935 w 4064766"/>
              <a:gd name="connsiteY1" fmla="*/ 1425039 h 1591293"/>
              <a:gd name="connsiteX2" fmla="*/ 50906 w 4064766"/>
              <a:gd name="connsiteY2" fmla="*/ 486888 h 1591293"/>
              <a:gd name="connsiteX3" fmla="*/ 1464070 w 4064766"/>
              <a:gd name="connsiteY3" fmla="*/ 308758 h 1591293"/>
              <a:gd name="connsiteX4" fmla="*/ 4064766 w 4064766"/>
              <a:gd name="connsiteY4" fmla="*/ 534389 h 1591293"/>
              <a:gd name="connsiteX5" fmla="*/ 1547199 w 4064766"/>
              <a:gd name="connsiteY5" fmla="*/ 296883 h 1591293"/>
              <a:gd name="connsiteX6" fmla="*/ 1665950 w 4064766"/>
              <a:gd name="connsiteY6" fmla="*/ 0 h 1591293"/>
              <a:gd name="connsiteX0" fmla="*/ 1031462 w 4083420"/>
              <a:gd name="connsiteY0" fmla="*/ 1591293 h 1638794"/>
              <a:gd name="connsiteX1" fmla="*/ 615825 w 4083420"/>
              <a:gd name="connsiteY1" fmla="*/ 1638794 h 1638794"/>
              <a:gd name="connsiteX2" fmla="*/ 69560 w 4083420"/>
              <a:gd name="connsiteY2" fmla="*/ 486888 h 1638794"/>
              <a:gd name="connsiteX3" fmla="*/ 1482724 w 4083420"/>
              <a:gd name="connsiteY3" fmla="*/ 308758 h 1638794"/>
              <a:gd name="connsiteX4" fmla="*/ 4083420 w 4083420"/>
              <a:gd name="connsiteY4" fmla="*/ 534389 h 1638794"/>
              <a:gd name="connsiteX5" fmla="*/ 1565853 w 4083420"/>
              <a:gd name="connsiteY5" fmla="*/ 296883 h 1638794"/>
              <a:gd name="connsiteX6" fmla="*/ 1684604 w 4083420"/>
              <a:gd name="connsiteY6" fmla="*/ 0 h 1638794"/>
              <a:gd name="connsiteX0" fmla="*/ 1017026 w 4068984"/>
              <a:gd name="connsiteY0" fmla="*/ 1591293 h 1591293"/>
              <a:gd name="connsiteX1" fmla="*/ 957649 w 4068984"/>
              <a:gd name="connsiteY1" fmla="*/ 1246908 h 1591293"/>
              <a:gd name="connsiteX2" fmla="*/ 55124 w 4068984"/>
              <a:gd name="connsiteY2" fmla="*/ 486888 h 1591293"/>
              <a:gd name="connsiteX3" fmla="*/ 1468288 w 4068984"/>
              <a:gd name="connsiteY3" fmla="*/ 308758 h 1591293"/>
              <a:gd name="connsiteX4" fmla="*/ 4068984 w 4068984"/>
              <a:gd name="connsiteY4" fmla="*/ 534389 h 1591293"/>
              <a:gd name="connsiteX5" fmla="*/ 1551417 w 4068984"/>
              <a:gd name="connsiteY5" fmla="*/ 296883 h 1591293"/>
              <a:gd name="connsiteX6" fmla="*/ 1670168 w 4068984"/>
              <a:gd name="connsiteY6" fmla="*/ 0 h 1591293"/>
              <a:gd name="connsiteX0" fmla="*/ 1011542 w 4063500"/>
              <a:gd name="connsiteY0" fmla="*/ 1591293 h 1591293"/>
              <a:gd name="connsiteX1" fmla="*/ 1142171 w 4063500"/>
              <a:gd name="connsiteY1" fmla="*/ 1068778 h 1591293"/>
              <a:gd name="connsiteX2" fmla="*/ 49640 w 4063500"/>
              <a:gd name="connsiteY2" fmla="*/ 486888 h 1591293"/>
              <a:gd name="connsiteX3" fmla="*/ 1462804 w 4063500"/>
              <a:gd name="connsiteY3" fmla="*/ 308758 h 1591293"/>
              <a:gd name="connsiteX4" fmla="*/ 4063500 w 4063500"/>
              <a:gd name="connsiteY4" fmla="*/ 534389 h 1591293"/>
              <a:gd name="connsiteX5" fmla="*/ 1545933 w 4063500"/>
              <a:gd name="connsiteY5" fmla="*/ 296883 h 1591293"/>
              <a:gd name="connsiteX6" fmla="*/ 1664684 w 4063500"/>
              <a:gd name="connsiteY6" fmla="*/ 0 h 1591293"/>
              <a:gd name="connsiteX0" fmla="*/ 0 w 3051958"/>
              <a:gd name="connsiteY0" fmla="*/ 1591293 h 1591293"/>
              <a:gd name="connsiteX1" fmla="*/ 130629 w 3051958"/>
              <a:gd name="connsiteY1" fmla="*/ 1068778 h 1591293"/>
              <a:gd name="connsiteX2" fmla="*/ 451262 w 3051958"/>
              <a:gd name="connsiteY2" fmla="*/ 308758 h 1591293"/>
              <a:gd name="connsiteX3" fmla="*/ 3051958 w 3051958"/>
              <a:gd name="connsiteY3" fmla="*/ 534389 h 1591293"/>
              <a:gd name="connsiteX4" fmla="*/ 534391 w 3051958"/>
              <a:gd name="connsiteY4" fmla="*/ 296883 h 1591293"/>
              <a:gd name="connsiteX5" fmla="*/ 653142 w 3051958"/>
              <a:gd name="connsiteY5" fmla="*/ 0 h 1591293"/>
              <a:gd name="connsiteX0" fmla="*/ 0 w 653142"/>
              <a:gd name="connsiteY0" fmla="*/ 1591293 h 1591293"/>
              <a:gd name="connsiteX1" fmla="*/ 130629 w 653142"/>
              <a:gd name="connsiteY1" fmla="*/ 1068778 h 1591293"/>
              <a:gd name="connsiteX2" fmla="*/ 451262 w 653142"/>
              <a:gd name="connsiteY2" fmla="*/ 308758 h 1591293"/>
              <a:gd name="connsiteX3" fmla="*/ 534391 w 653142"/>
              <a:gd name="connsiteY3" fmla="*/ 296883 h 1591293"/>
              <a:gd name="connsiteX4" fmla="*/ 653142 w 653142"/>
              <a:gd name="connsiteY4" fmla="*/ 0 h 1591293"/>
              <a:gd name="connsiteX0" fmla="*/ 0 w 534391"/>
              <a:gd name="connsiteY0" fmla="*/ 1332155 h 1332155"/>
              <a:gd name="connsiteX1" fmla="*/ 130629 w 534391"/>
              <a:gd name="connsiteY1" fmla="*/ 809640 h 1332155"/>
              <a:gd name="connsiteX2" fmla="*/ 451262 w 534391"/>
              <a:gd name="connsiteY2" fmla="*/ 49620 h 1332155"/>
              <a:gd name="connsiteX3" fmla="*/ 534391 w 534391"/>
              <a:gd name="connsiteY3" fmla="*/ 37745 h 1332155"/>
              <a:gd name="connsiteX0" fmla="*/ 0 w 534391"/>
              <a:gd name="connsiteY0" fmla="*/ 1294410 h 1294410"/>
              <a:gd name="connsiteX1" fmla="*/ 130629 w 534391"/>
              <a:gd name="connsiteY1" fmla="*/ 771895 h 1294410"/>
              <a:gd name="connsiteX2" fmla="*/ 534391 w 534391"/>
              <a:gd name="connsiteY2" fmla="*/ 0 h 1294410"/>
              <a:gd name="connsiteX0" fmla="*/ 0 w 641269"/>
              <a:gd name="connsiteY0" fmla="*/ 1508166 h 1508166"/>
              <a:gd name="connsiteX1" fmla="*/ 130629 w 641269"/>
              <a:gd name="connsiteY1" fmla="*/ 985651 h 1508166"/>
              <a:gd name="connsiteX2" fmla="*/ 641269 w 641269"/>
              <a:gd name="connsiteY2" fmla="*/ 0 h 1508166"/>
              <a:gd name="connsiteX0" fmla="*/ 0 w 641269"/>
              <a:gd name="connsiteY0" fmla="*/ 1508166 h 1508166"/>
              <a:gd name="connsiteX1" fmla="*/ 273133 w 641269"/>
              <a:gd name="connsiteY1" fmla="*/ 819396 h 1508166"/>
              <a:gd name="connsiteX2" fmla="*/ 641269 w 641269"/>
              <a:gd name="connsiteY2" fmla="*/ 0 h 1508166"/>
              <a:gd name="connsiteX0" fmla="*/ 0 w 581893"/>
              <a:gd name="connsiteY0" fmla="*/ 1508166 h 1508166"/>
              <a:gd name="connsiteX1" fmla="*/ 213757 w 581893"/>
              <a:gd name="connsiteY1" fmla="*/ 819396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166256 w 581893"/>
              <a:gd name="connsiteY1" fmla="*/ 783770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249383 w 581893"/>
              <a:gd name="connsiteY1" fmla="*/ 783770 h 1508166"/>
              <a:gd name="connsiteX2" fmla="*/ 581893 w 581893"/>
              <a:gd name="connsiteY2" fmla="*/ 0 h 150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893" h="1508166">
                <a:moveTo>
                  <a:pt x="0" y="1508166"/>
                </a:moveTo>
                <a:lnTo>
                  <a:pt x="249383" y="783770"/>
                </a:lnTo>
                <a:cubicBezTo>
                  <a:pt x="338448" y="568035"/>
                  <a:pt x="497776" y="160811"/>
                  <a:pt x="581893" y="0"/>
                </a:cubicBezTo>
              </a:path>
            </a:pathLst>
          </a:custGeom>
          <a:noFill/>
          <a:ln w="98425">
            <a:solidFill>
              <a:srgbClr val="C00000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"/>
          <p:cNvSpPr/>
          <p:nvPr/>
        </p:nvSpPr>
        <p:spPr>
          <a:xfrm>
            <a:off x="3222478" y="2719777"/>
            <a:ext cx="172676" cy="3048866"/>
          </a:xfrm>
          <a:custGeom>
            <a:avLst/>
            <a:gdLst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63294 w 6721433"/>
              <a:gd name="connsiteY6" fmla="*/ 451263 h 1045028"/>
              <a:gd name="connsiteX7" fmla="*/ 6721433 w 6721433"/>
              <a:gd name="connsiteY7" fmla="*/ 0 h 1045028"/>
              <a:gd name="connsiteX0" fmla="*/ 0 w 6721433"/>
              <a:gd name="connsiteY0" fmla="*/ 1045028 h 1140031"/>
              <a:gd name="connsiteX1" fmla="*/ 23750 w 6721433"/>
              <a:gd name="connsiteY1" fmla="*/ 1140031 h 1140031"/>
              <a:gd name="connsiteX2" fmla="*/ 819397 w 6721433"/>
              <a:gd name="connsiteY2" fmla="*/ 760021 h 1140031"/>
              <a:gd name="connsiteX3" fmla="*/ 1638794 w 6721433"/>
              <a:gd name="connsiteY3" fmla="*/ 510639 h 1140031"/>
              <a:gd name="connsiteX4" fmla="*/ 3146961 w 6721433"/>
              <a:gd name="connsiteY4" fmla="*/ 510639 h 1140031"/>
              <a:gd name="connsiteX5" fmla="*/ 5652654 w 6721433"/>
              <a:gd name="connsiteY5" fmla="*/ 558140 h 1140031"/>
              <a:gd name="connsiteX6" fmla="*/ 6163294 w 6721433"/>
              <a:gd name="connsiteY6" fmla="*/ 451263 h 1140031"/>
              <a:gd name="connsiteX7" fmla="*/ 6721433 w 6721433"/>
              <a:gd name="connsiteY7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6139544 w 6697683"/>
              <a:gd name="connsiteY5" fmla="*/ 451263 h 1140031"/>
              <a:gd name="connsiteX6" fmla="*/ 6697683 w 6697683"/>
              <a:gd name="connsiteY6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3111337 w 6697683"/>
              <a:gd name="connsiteY5" fmla="*/ 320634 h 1140031"/>
              <a:gd name="connsiteX6" fmla="*/ 6697683 w 6697683"/>
              <a:gd name="connsiteY6" fmla="*/ 0 h 1140031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123211 w 5628904"/>
              <a:gd name="connsiteY3" fmla="*/ 48688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028208 w 5628904"/>
              <a:gd name="connsiteY3" fmla="*/ 30875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425039"/>
              <a:gd name="connsiteX1" fmla="*/ 2660073 w 5628904"/>
              <a:gd name="connsiteY1" fmla="*/ 1425039 h 1425039"/>
              <a:gd name="connsiteX2" fmla="*/ 1615044 w 5628904"/>
              <a:gd name="connsiteY2" fmla="*/ 486888 h 1425039"/>
              <a:gd name="connsiteX3" fmla="*/ 3028208 w 5628904"/>
              <a:gd name="connsiteY3" fmla="*/ 308758 h 1425039"/>
              <a:gd name="connsiteX4" fmla="*/ 5628904 w 5628904"/>
              <a:gd name="connsiteY4" fmla="*/ 534389 h 1425039"/>
              <a:gd name="connsiteX5" fmla="*/ 3111337 w 5628904"/>
              <a:gd name="connsiteY5" fmla="*/ 296883 h 1425039"/>
              <a:gd name="connsiteX6" fmla="*/ 3230088 w 5628904"/>
              <a:gd name="connsiteY6" fmla="*/ 0 h 1425039"/>
              <a:gd name="connsiteX0" fmla="*/ 1012808 w 4064766"/>
              <a:gd name="connsiteY0" fmla="*/ 1591293 h 1591293"/>
              <a:gd name="connsiteX1" fmla="*/ 1095935 w 4064766"/>
              <a:gd name="connsiteY1" fmla="*/ 1425039 h 1591293"/>
              <a:gd name="connsiteX2" fmla="*/ 50906 w 4064766"/>
              <a:gd name="connsiteY2" fmla="*/ 486888 h 1591293"/>
              <a:gd name="connsiteX3" fmla="*/ 1464070 w 4064766"/>
              <a:gd name="connsiteY3" fmla="*/ 308758 h 1591293"/>
              <a:gd name="connsiteX4" fmla="*/ 4064766 w 4064766"/>
              <a:gd name="connsiteY4" fmla="*/ 534389 h 1591293"/>
              <a:gd name="connsiteX5" fmla="*/ 1547199 w 4064766"/>
              <a:gd name="connsiteY5" fmla="*/ 296883 h 1591293"/>
              <a:gd name="connsiteX6" fmla="*/ 1665950 w 4064766"/>
              <a:gd name="connsiteY6" fmla="*/ 0 h 1591293"/>
              <a:gd name="connsiteX0" fmla="*/ 1031462 w 4083420"/>
              <a:gd name="connsiteY0" fmla="*/ 1591293 h 1638794"/>
              <a:gd name="connsiteX1" fmla="*/ 615825 w 4083420"/>
              <a:gd name="connsiteY1" fmla="*/ 1638794 h 1638794"/>
              <a:gd name="connsiteX2" fmla="*/ 69560 w 4083420"/>
              <a:gd name="connsiteY2" fmla="*/ 486888 h 1638794"/>
              <a:gd name="connsiteX3" fmla="*/ 1482724 w 4083420"/>
              <a:gd name="connsiteY3" fmla="*/ 308758 h 1638794"/>
              <a:gd name="connsiteX4" fmla="*/ 4083420 w 4083420"/>
              <a:gd name="connsiteY4" fmla="*/ 534389 h 1638794"/>
              <a:gd name="connsiteX5" fmla="*/ 1565853 w 4083420"/>
              <a:gd name="connsiteY5" fmla="*/ 296883 h 1638794"/>
              <a:gd name="connsiteX6" fmla="*/ 1684604 w 4083420"/>
              <a:gd name="connsiteY6" fmla="*/ 0 h 1638794"/>
              <a:gd name="connsiteX0" fmla="*/ 1017026 w 4068984"/>
              <a:gd name="connsiteY0" fmla="*/ 1591293 h 1591293"/>
              <a:gd name="connsiteX1" fmla="*/ 957649 w 4068984"/>
              <a:gd name="connsiteY1" fmla="*/ 1246908 h 1591293"/>
              <a:gd name="connsiteX2" fmla="*/ 55124 w 4068984"/>
              <a:gd name="connsiteY2" fmla="*/ 486888 h 1591293"/>
              <a:gd name="connsiteX3" fmla="*/ 1468288 w 4068984"/>
              <a:gd name="connsiteY3" fmla="*/ 308758 h 1591293"/>
              <a:gd name="connsiteX4" fmla="*/ 4068984 w 4068984"/>
              <a:gd name="connsiteY4" fmla="*/ 534389 h 1591293"/>
              <a:gd name="connsiteX5" fmla="*/ 1551417 w 4068984"/>
              <a:gd name="connsiteY5" fmla="*/ 296883 h 1591293"/>
              <a:gd name="connsiteX6" fmla="*/ 1670168 w 4068984"/>
              <a:gd name="connsiteY6" fmla="*/ 0 h 1591293"/>
              <a:gd name="connsiteX0" fmla="*/ 1011542 w 4063500"/>
              <a:gd name="connsiteY0" fmla="*/ 1591293 h 1591293"/>
              <a:gd name="connsiteX1" fmla="*/ 1142171 w 4063500"/>
              <a:gd name="connsiteY1" fmla="*/ 1068778 h 1591293"/>
              <a:gd name="connsiteX2" fmla="*/ 49640 w 4063500"/>
              <a:gd name="connsiteY2" fmla="*/ 486888 h 1591293"/>
              <a:gd name="connsiteX3" fmla="*/ 1462804 w 4063500"/>
              <a:gd name="connsiteY3" fmla="*/ 308758 h 1591293"/>
              <a:gd name="connsiteX4" fmla="*/ 4063500 w 4063500"/>
              <a:gd name="connsiteY4" fmla="*/ 534389 h 1591293"/>
              <a:gd name="connsiteX5" fmla="*/ 1545933 w 4063500"/>
              <a:gd name="connsiteY5" fmla="*/ 296883 h 1591293"/>
              <a:gd name="connsiteX6" fmla="*/ 1664684 w 4063500"/>
              <a:gd name="connsiteY6" fmla="*/ 0 h 1591293"/>
              <a:gd name="connsiteX0" fmla="*/ 0 w 3051958"/>
              <a:gd name="connsiteY0" fmla="*/ 1591293 h 1591293"/>
              <a:gd name="connsiteX1" fmla="*/ 130629 w 3051958"/>
              <a:gd name="connsiteY1" fmla="*/ 1068778 h 1591293"/>
              <a:gd name="connsiteX2" fmla="*/ 451262 w 3051958"/>
              <a:gd name="connsiteY2" fmla="*/ 308758 h 1591293"/>
              <a:gd name="connsiteX3" fmla="*/ 3051958 w 3051958"/>
              <a:gd name="connsiteY3" fmla="*/ 534389 h 1591293"/>
              <a:gd name="connsiteX4" fmla="*/ 534391 w 3051958"/>
              <a:gd name="connsiteY4" fmla="*/ 296883 h 1591293"/>
              <a:gd name="connsiteX5" fmla="*/ 653142 w 3051958"/>
              <a:gd name="connsiteY5" fmla="*/ 0 h 1591293"/>
              <a:gd name="connsiteX0" fmla="*/ 0 w 653142"/>
              <a:gd name="connsiteY0" fmla="*/ 1591293 h 1591293"/>
              <a:gd name="connsiteX1" fmla="*/ 130629 w 653142"/>
              <a:gd name="connsiteY1" fmla="*/ 1068778 h 1591293"/>
              <a:gd name="connsiteX2" fmla="*/ 451262 w 653142"/>
              <a:gd name="connsiteY2" fmla="*/ 308758 h 1591293"/>
              <a:gd name="connsiteX3" fmla="*/ 534391 w 653142"/>
              <a:gd name="connsiteY3" fmla="*/ 296883 h 1591293"/>
              <a:gd name="connsiteX4" fmla="*/ 653142 w 653142"/>
              <a:gd name="connsiteY4" fmla="*/ 0 h 1591293"/>
              <a:gd name="connsiteX0" fmla="*/ 0 w 534391"/>
              <a:gd name="connsiteY0" fmla="*/ 1332155 h 1332155"/>
              <a:gd name="connsiteX1" fmla="*/ 130629 w 534391"/>
              <a:gd name="connsiteY1" fmla="*/ 809640 h 1332155"/>
              <a:gd name="connsiteX2" fmla="*/ 451262 w 534391"/>
              <a:gd name="connsiteY2" fmla="*/ 49620 h 1332155"/>
              <a:gd name="connsiteX3" fmla="*/ 534391 w 534391"/>
              <a:gd name="connsiteY3" fmla="*/ 37745 h 1332155"/>
              <a:gd name="connsiteX0" fmla="*/ 0 w 534391"/>
              <a:gd name="connsiteY0" fmla="*/ 1294410 h 1294410"/>
              <a:gd name="connsiteX1" fmla="*/ 130629 w 534391"/>
              <a:gd name="connsiteY1" fmla="*/ 771895 h 1294410"/>
              <a:gd name="connsiteX2" fmla="*/ 534391 w 534391"/>
              <a:gd name="connsiteY2" fmla="*/ 0 h 1294410"/>
              <a:gd name="connsiteX0" fmla="*/ 0 w 641269"/>
              <a:gd name="connsiteY0" fmla="*/ 1508166 h 1508166"/>
              <a:gd name="connsiteX1" fmla="*/ 130629 w 641269"/>
              <a:gd name="connsiteY1" fmla="*/ 985651 h 1508166"/>
              <a:gd name="connsiteX2" fmla="*/ 641269 w 641269"/>
              <a:gd name="connsiteY2" fmla="*/ 0 h 1508166"/>
              <a:gd name="connsiteX0" fmla="*/ 0 w 641269"/>
              <a:gd name="connsiteY0" fmla="*/ 1508166 h 1508166"/>
              <a:gd name="connsiteX1" fmla="*/ 273133 w 641269"/>
              <a:gd name="connsiteY1" fmla="*/ 819396 h 1508166"/>
              <a:gd name="connsiteX2" fmla="*/ 641269 w 641269"/>
              <a:gd name="connsiteY2" fmla="*/ 0 h 1508166"/>
              <a:gd name="connsiteX0" fmla="*/ 0 w 581893"/>
              <a:gd name="connsiteY0" fmla="*/ 1508166 h 1508166"/>
              <a:gd name="connsiteX1" fmla="*/ 213757 w 581893"/>
              <a:gd name="connsiteY1" fmla="*/ 819396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166256 w 581893"/>
              <a:gd name="connsiteY1" fmla="*/ 783770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249383 w 581893"/>
              <a:gd name="connsiteY1" fmla="*/ 783770 h 1508166"/>
              <a:gd name="connsiteX2" fmla="*/ 581893 w 581893"/>
              <a:gd name="connsiteY2" fmla="*/ 0 h 1508166"/>
              <a:gd name="connsiteX0" fmla="*/ 0 w 262439"/>
              <a:gd name="connsiteY0" fmla="*/ 1674421 h 1674421"/>
              <a:gd name="connsiteX1" fmla="*/ 249383 w 262439"/>
              <a:gd name="connsiteY1" fmla="*/ 950025 h 1674421"/>
              <a:gd name="connsiteX2" fmla="*/ 23752 w 262439"/>
              <a:gd name="connsiteY2" fmla="*/ 0 h 1674421"/>
              <a:gd name="connsiteX0" fmla="*/ 23750 w 47502"/>
              <a:gd name="connsiteY0" fmla="*/ 1674421 h 1674421"/>
              <a:gd name="connsiteX1" fmla="*/ 0 w 47502"/>
              <a:gd name="connsiteY1" fmla="*/ 688768 h 1674421"/>
              <a:gd name="connsiteX2" fmla="*/ 47502 w 47502"/>
              <a:gd name="connsiteY2" fmla="*/ 0 h 1674421"/>
              <a:gd name="connsiteX0" fmla="*/ 34080 w 57832"/>
              <a:gd name="connsiteY0" fmla="*/ 1674421 h 1674421"/>
              <a:gd name="connsiteX1" fmla="*/ 10330 w 57832"/>
              <a:gd name="connsiteY1" fmla="*/ 688768 h 1674421"/>
              <a:gd name="connsiteX2" fmla="*/ 57832 w 57832"/>
              <a:gd name="connsiteY2" fmla="*/ 0 h 1674421"/>
              <a:gd name="connsiteX0" fmla="*/ 105332 w 105332"/>
              <a:gd name="connsiteY0" fmla="*/ 1223159 h 1223159"/>
              <a:gd name="connsiteX1" fmla="*/ 10330 w 105332"/>
              <a:gd name="connsiteY1" fmla="*/ 688768 h 1223159"/>
              <a:gd name="connsiteX2" fmla="*/ 57832 w 105332"/>
              <a:gd name="connsiteY2" fmla="*/ 0 h 1223159"/>
              <a:gd name="connsiteX0" fmla="*/ 99133 w 99133"/>
              <a:gd name="connsiteY0" fmla="*/ 1223159 h 1223159"/>
              <a:gd name="connsiteX1" fmla="*/ 16006 w 99133"/>
              <a:gd name="connsiteY1" fmla="*/ 641266 h 1223159"/>
              <a:gd name="connsiteX2" fmla="*/ 51633 w 99133"/>
              <a:gd name="connsiteY2" fmla="*/ 0 h 1223159"/>
              <a:gd name="connsiteX0" fmla="*/ 84879 w 84880"/>
              <a:gd name="connsiteY0" fmla="*/ 1235035 h 1235035"/>
              <a:gd name="connsiteX1" fmla="*/ 1752 w 84880"/>
              <a:gd name="connsiteY1" fmla="*/ 653142 h 1235035"/>
              <a:gd name="connsiteX2" fmla="*/ 84880 w 84880"/>
              <a:gd name="connsiteY2" fmla="*/ 0 h 1235035"/>
              <a:gd name="connsiteX0" fmla="*/ 84225 w 84226"/>
              <a:gd name="connsiteY0" fmla="*/ 1235035 h 1235035"/>
              <a:gd name="connsiteX1" fmla="*/ 1098 w 84226"/>
              <a:gd name="connsiteY1" fmla="*/ 653142 h 1235035"/>
              <a:gd name="connsiteX2" fmla="*/ 84226 w 84226"/>
              <a:gd name="connsiteY2" fmla="*/ 0 h 1235035"/>
              <a:gd name="connsiteX0" fmla="*/ 83885 w 95762"/>
              <a:gd name="connsiteY0" fmla="*/ 1330037 h 1330037"/>
              <a:gd name="connsiteX1" fmla="*/ 758 w 95762"/>
              <a:gd name="connsiteY1" fmla="*/ 748144 h 1330037"/>
              <a:gd name="connsiteX2" fmla="*/ 95762 w 95762"/>
              <a:gd name="connsiteY2" fmla="*/ 0 h 1330037"/>
              <a:gd name="connsiteX0" fmla="*/ 89781 w 89781"/>
              <a:gd name="connsiteY0" fmla="*/ 1330037 h 1330037"/>
              <a:gd name="connsiteX1" fmla="*/ 6654 w 89781"/>
              <a:gd name="connsiteY1" fmla="*/ 748144 h 1330037"/>
              <a:gd name="connsiteX2" fmla="*/ 54156 w 89781"/>
              <a:gd name="connsiteY2" fmla="*/ 0 h 1330037"/>
              <a:gd name="connsiteX0" fmla="*/ 84296 w 84296"/>
              <a:gd name="connsiteY0" fmla="*/ 1330037 h 1330037"/>
              <a:gd name="connsiteX1" fmla="*/ 1169 w 84296"/>
              <a:gd name="connsiteY1" fmla="*/ 748144 h 1330037"/>
              <a:gd name="connsiteX2" fmla="*/ 48671 w 84296"/>
              <a:gd name="connsiteY2" fmla="*/ 0 h 1330037"/>
              <a:gd name="connsiteX0" fmla="*/ 83591 w 83592"/>
              <a:gd name="connsiteY0" fmla="*/ 1341912 h 1341912"/>
              <a:gd name="connsiteX1" fmla="*/ 464 w 83592"/>
              <a:gd name="connsiteY1" fmla="*/ 760019 h 1341912"/>
              <a:gd name="connsiteX2" fmla="*/ 83592 w 83592"/>
              <a:gd name="connsiteY2" fmla="*/ 0 h 1341912"/>
              <a:gd name="connsiteX0" fmla="*/ 86142 w 86143"/>
              <a:gd name="connsiteY0" fmla="*/ 1341912 h 1341912"/>
              <a:gd name="connsiteX1" fmla="*/ 3015 w 86143"/>
              <a:gd name="connsiteY1" fmla="*/ 760019 h 1341912"/>
              <a:gd name="connsiteX2" fmla="*/ 86143 w 86143"/>
              <a:gd name="connsiteY2" fmla="*/ 0 h 1341912"/>
              <a:gd name="connsiteX0" fmla="*/ 75013 w 75014"/>
              <a:gd name="connsiteY0" fmla="*/ 1341912 h 1341912"/>
              <a:gd name="connsiteX1" fmla="*/ 6173 w 75014"/>
              <a:gd name="connsiteY1" fmla="*/ 763494 h 1341912"/>
              <a:gd name="connsiteX2" fmla="*/ 75014 w 75014"/>
              <a:gd name="connsiteY2" fmla="*/ 0 h 1341912"/>
              <a:gd name="connsiteX0" fmla="*/ 83460 w 83461"/>
              <a:gd name="connsiteY0" fmla="*/ 1341912 h 1341912"/>
              <a:gd name="connsiteX1" fmla="*/ 14620 w 83461"/>
              <a:gd name="connsiteY1" fmla="*/ 763494 h 1341912"/>
              <a:gd name="connsiteX2" fmla="*/ 83461 w 83461"/>
              <a:gd name="connsiteY2" fmla="*/ 0 h 1341912"/>
              <a:gd name="connsiteX0" fmla="*/ 178710 w 178710"/>
              <a:gd name="connsiteY0" fmla="*/ 2224516 h 2224516"/>
              <a:gd name="connsiteX1" fmla="*/ 14620 w 178710"/>
              <a:gd name="connsiteY1" fmla="*/ 763494 h 2224516"/>
              <a:gd name="connsiteX2" fmla="*/ 83461 w 178710"/>
              <a:gd name="connsiteY2" fmla="*/ 0 h 2224516"/>
              <a:gd name="connsiteX0" fmla="*/ 178710 w 178710"/>
              <a:gd name="connsiteY0" fmla="*/ 2224516 h 2224516"/>
              <a:gd name="connsiteX1" fmla="*/ 14620 w 178710"/>
              <a:gd name="connsiteY1" fmla="*/ 763494 h 2224516"/>
              <a:gd name="connsiteX2" fmla="*/ 83461 w 178710"/>
              <a:gd name="connsiteY2" fmla="*/ 0 h 2224516"/>
              <a:gd name="connsiteX0" fmla="*/ 170263 w 170263"/>
              <a:gd name="connsiteY0" fmla="*/ 2224516 h 2224516"/>
              <a:gd name="connsiteX1" fmla="*/ 6173 w 170263"/>
              <a:gd name="connsiteY1" fmla="*/ 763494 h 2224516"/>
              <a:gd name="connsiteX2" fmla="*/ 75014 w 170263"/>
              <a:gd name="connsiteY2" fmla="*/ 0 h 2224516"/>
              <a:gd name="connsiteX0" fmla="*/ 164616 w 164616"/>
              <a:gd name="connsiteY0" fmla="*/ 2224516 h 2224516"/>
              <a:gd name="connsiteX1" fmla="*/ 526 w 164616"/>
              <a:gd name="connsiteY1" fmla="*/ 763494 h 2224516"/>
              <a:gd name="connsiteX2" fmla="*/ 69367 w 164616"/>
              <a:gd name="connsiteY2" fmla="*/ 0 h 2224516"/>
              <a:gd name="connsiteX0" fmla="*/ 164736 w 164736"/>
              <a:gd name="connsiteY0" fmla="*/ 2224516 h 2224516"/>
              <a:gd name="connsiteX1" fmla="*/ 646 w 164736"/>
              <a:gd name="connsiteY1" fmla="*/ 763494 h 2224516"/>
              <a:gd name="connsiteX2" fmla="*/ 69487 w 164736"/>
              <a:gd name="connsiteY2" fmla="*/ 0 h 2224516"/>
              <a:gd name="connsiteX0" fmla="*/ 172676 w 172676"/>
              <a:gd name="connsiteY0" fmla="*/ 2224516 h 2224516"/>
              <a:gd name="connsiteX1" fmla="*/ 8586 w 172676"/>
              <a:gd name="connsiteY1" fmla="*/ 763494 h 2224516"/>
              <a:gd name="connsiteX2" fmla="*/ 77427 w 172676"/>
              <a:gd name="connsiteY2" fmla="*/ 0 h 22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676" h="2224516">
                <a:moveTo>
                  <a:pt x="172676" y="2224516"/>
                </a:moveTo>
                <a:cubicBezTo>
                  <a:pt x="-36008" y="1043704"/>
                  <a:pt x="-1805" y="1172897"/>
                  <a:pt x="8586" y="763494"/>
                </a:cubicBezTo>
                <a:cubicBezTo>
                  <a:pt x="2648" y="419765"/>
                  <a:pt x="38584" y="241036"/>
                  <a:pt x="77427" y="0"/>
                </a:cubicBezTo>
              </a:path>
            </a:pathLst>
          </a:custGeom>
          <a:noFill/>
          <a:ln w="50800">
            <a:solidFill>
              <a:srgbClr val="C00000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4"/>
          <p:cNvSpPr/>
          <p:nvPr/>
        </p:nvSpPr>
        <p:spPr>
          <a:xfrm>
            <a:off x="4871300" y="2762778"/>
            <a:ext cx="197572" cy="2872834"/>
          </a:xfrm>
          <a:custGeom>
            <a:avLst/>
            <a:gdLst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63294 w 6721433"/>
              <a:gd name="connsiteY6" fmla="*/ 451263 h 1045028"/>
              <a:gd name="connsiteX7" fmla="*/ 6721433 w 6721433"/>
              <a:gd name="connsiteY7" fmla="*/ 0 h 1045028"/>
              <a:gd name="connsiteX0" fmla="*/ 0 w 6721433"/>
              <a:gd name="connsiteY0" fmla="*/ 1045028 h 1140031"/>
              <a:gd name="connsiteX1" fmla="*/ 23750 w 6721433"/>
              <a:gd name="connsiteY1" fmla="*/ 1140031 h 1140031"/>
              <a:gd name="connsiteX2" fmla="*/ 819397 w 6721433"/>
              <a:gd name="connsiteY2" fmla="*/ 760021 h 1140031"/>
              <a:gd name="connsiteX3" fmla="*/ 1638794 w 6721433"/>
              <a:gd name="connsiteY3" fmla="*/ 510639 h 1140031"/>
              <a:gd name="connsiteX4" fmla="*/ 3146961 w 6721433"/>
              <a:gd name="connsiteY4" fmla="*/ 510639 h 1140031"/>
              <a:gd name="connsiteX5" fmla="*/ 5652654 w 6721433"/>
              <a:gd name="connsiteY5" fmla="*/ 558140 h 1140031"/>
              <a:gd name="connsiteX6" fmla="*/ 6163294 w 6721433"/>
              <a:gd name="connsiteY6" fmla="*/ 451263 h 1140031"/>
              <a:gd name="connsiteX7" fmla="*/ 6721433 w 6721433"/>
              <a:gd name="connsiteY7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6139544 w 6697683"/>
              <a:gd name="connsiteY5" fmla="*/ 451263 h 1140031"/>
              <a:gd name="connsiteX6" fmla="*/ 6697683 w 6697683"/>
              <a:gd name="connsiteY6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3111337 w 6697683"/>
              <a:gd name="connsiteY5" fmla="*/ 320634 h 1140031"/>
              <a:gd name="connsiteX6" fmla="*/ 6697683 w 6697683"/>
              <a:gd name="connsiteY6" fmla="*/ 0 h 1140031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123211 w 5628904"/>
              <a:gd name="connsiteY3" fmla="*/ 48688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028208 w 5628904"/>
              <a:gd name="connsiteY3" fmla="*/ 30875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425039"/>
              <a:gd name="connsiteX1" fmla="*/ 2660073 w 5628904"/>
              <a:gd name="connsiteY1" fmla="*/ 1425039 h 1425039"/>
              <a:gd name="connsiteX2" fmla="*/ 1615044 w 5628904"/>
              <a:gd name="connsiteY2" fmla="*/ 486888 h 1425039"/>
              <a:gd name="connsiteX3" fmla="*/ 3028208 w 5628904"/>
              <a:gd name="connsiteY3" fmla="*/ 308758 h 1425039"/>
              <a:gd name="connsiteX4" fmla="*/ 5628904 w 5628904"/>
              <a:gd name="connsiteY4" fmla="*/ 534389 h 1425039"/>
              <a:gd name="connsiteX5" fmla="*/ 3111337 w 5628904"/>
              <a:gd name="connsiteY5" fmla="*/ 296883 h 1425039"/>
              <a:gd name="connsiteX6" fmla="*/ 3230088 w 5628904"/>
              <a:gd name="connsiteY6" fmla="*/ 0 h 1425039"/>
              <a:gd name="connsiteX0" fmla="*/ 1012808 w 4064766"/>
              <a:gd name="connsiteY0" fmla="*/ 1591293 h 1591293"/>
              <a:gd name="connsiteX1" fmla="*/ 1095935 w 4064766"/>
              <a:gd name="connsiteY1" fmla="*/ 1425039 h 1591293"/>
              <a:gd name="connsiteX2" fmla="*/ 50906 w 4064766"/>
              <a:gd name="connsiteY2" fmla="*/ 486888 h 1591293"/>
              <a:gd name="connsiteX3" fmla="*/ 1464070 w 4064766"/>
              <a:gd name="connsiteY3" fmla="*/ 308758 h 1591293"/>
              <a:gd name="connsiteX4" fmla="*/ 4064766 w 4064766"/>
              <a:gd name="connsiteY4" fmla="*/ 534389 h 1591293"/>
              <a:gd name="connsiteX5" fmla="*/ 1547199 w 4064766"/>
              <a:gd name="connsiteY5" fmla="*/ 296883 h 1591293"/>
              <a:gd name="connsiteX6" fmla="*/ 1665950 w 4064766"/>
              <a:gd name="connsiteY6" fmla="*/ 0 h 1591293"/>
              <a:gd name="connsiteX0" fmla="*/ 1031462 w 4083420"/>
              <a:gd name="connsiteY0" fmla="*/ 1591293 h 1638794"/>
              <a:gd name="connsiteX1" fmla="*/ 615825 w 4083420"/>
              <a:gd name="connsiteY1" fmla="*/ 1638794 h 1638794"/>
              <a:gd name="connsiteX2" fmla="*/ 69560 w 4083420"/>
              <a:gd name="connsiteY2" fmla="*/ 486888 h 1638794"/>
              <a:gd name="connsiteX3" fmla="*/ 1482724 w 4083420"/>
              <a:gd name="connsiteY3" fmla="*/ 308758 h 1638794"/>
              <a:gd name="connsiteX4" fmla="*/ 4083420 w 4083420"/>
              <a:gd name="connsiteY4" fmla="*/ 534389 h 1638794"/>
              <a:gd name="connsiteX5" fmla="*/ 1565853 w 4083420"/>
              <a:gd name="connsiteY5" fmla="*/ 296883 h 1638794"/>
              <a:gd name="connsiteX6" fmla="*/ 1684604 w 4083420"/>
              <a:gd name="connsiteY6" fmla="*/ 0 h 1638794"/>
              <a:gd name="connsiteX0" fmla="*/ 1017026 w 4068984"/>
              <a:gd name="connsiteY0" fmla="*/ 1591293 h 1591293"/>
              <a:gd name="connsiteX1" fmla="*/ 957649 w 4068984"/>
              <a:gd name="connsiteY1" fmla="*/ 1246908 h 1591293"/>
              <a:gd name="connsiteX2" fmla="*/ 55124 w 4068984"/>
              <a:gd name="connsiteY2" fmla="*/ 486888 h 1591293"/>
              <a:gd name="connsiteX3" fmla="*/ 1468288 w 4068984"/>
              <a:gd name="connsiteY3" fmla="*/ 308758 h 1591293"/>
              <a:gd name="connsiteX4" fmla="*/ 4068984 w 4068984"/>
              <a:gd name="connsiteY4" fmla="*/ 534389 h 1591293"/>
              <a:gd name="connsiteX5" fmla="*/ 1551417 w 4068984"/>
              <a:gd name="connsiteY5" fmla="*/ 296883 h 1591293"/>
              <a:gd name="connsiteX6" fmla="*/ 1670168 w 4068984"/>
              <a:gd name="connsiteY6" fmla="*/ 0 h 1591293"/>
              <a:gd name="connsiteX0" fmla="*/ 1011542 w 4063500"/>
              <a:gd name="connsiteY0" fmla="*/ 1591293 h 1591293"/>
              <a:gd name="connsiteX1" fmla="*/ 1142171 w 4063500"/>
              <a:gd name="connsiteY1" fmla="*/ 1068778 h 1591293"/>
              <a:gd name="connsiteX2" fmla="*/ 49640 w 4063500"/>
              <a:gd name="connsiteY2" fmla="*/ 486888 h 1591293"/>
              <a:gd name="connsiteX3" fmla="*/ 1462804 w 4063500"/>
              <a:gd name="connsiteY3" fmla="*/ 308758 h 1591293"/>
              <a:gd name="connsiteX4" fmla="*/ 4063500 w 4063500"/>
              <a:gd name="connsiteY4" fmla="*/ 534389 h 1591293"/>
              <a:gd name="connsiteX5" fmla="*/ 1545933 w 4063500"/>
              <a:gd name="connsiteY5" fmla="*/ 296883 h 1591293"/>
              <a:gd name="connsiteX6" fmla="*/ 1664684 w 4063500"/>
              <a:gd name="connsiteY6" fmla="*/ 0 h 1591293"/>
              <a:gd name="connsiteX0" fmla="*/ 0 w 3051958"/>
              <a:gd name="connsiteY0" fmla="*/ 1591293 h 1591293"/>
              <a:gd name="connsiteX1" fmla="*/ 130629 w 3051958"/>
              <a:gd name="connsiteY1" fmla="*/ 1068778 h 1591293"/>
              <a:gd name="connsiteX2" fmla="*/ 451262 w 3051958"/>
              <a:gd name="connsiteY2" fmla="*/ 308758 h 1591293"/>
              <a:gd name="connsiteX3" fmla="*/ 3051958 w 3051958"/>
              <a:gd name="connsiteY3" fmla="*/ 534389 h 1591293"/>
              <a:gd name="connsiteX4" fmla="*/ 534391 w 3051958"/>
              <a:gd name="connsiteY4" fmla="*/ 296883 h 1591293"/>
              <a:gd name="connsiteX5" fmla="*/ 653142 w 3051958"/>
              <a:gd name="connsiteY5" fmla="*/ 0 h 1591293"/>
              <a:gd name="connsiteX0" fmla="*/ 0 w 653142"/>
              <a:gd name="connsiteY0" fmla="*/ 1591293 h 1591293"/>
              <a:gd name="connsiteX1" fmla="*/ 130629 w 653142"/>
              <a:gd name="connsiteY1" fmla="*/ 1068778 h 1591293"/>
              <a:gd name="connsiteX2" fmla="*/ 451262 w 653142"/>
              <a:gd name="connsiteY2" fmla="*/ 308758 h 1591293"/>
              <a:gd name="connsiteX3" fmla="*/ 534391 w 653142"/>
              <a:gd name="connsiteY3" fmla="*/ 296883 h 1591293"/>
              <a:gd name="connsiteX4" fmla="*/ 653142 w 653142"/>
              <a:gd name="connsiteY4" fmla="*/ 0 h 1591293"/>
              <a:gd name="connsiteX0" fmla="*/ 0 w 534391"/>
              <a:gd name="connsiteY0" fmla="*/ 1332155 h 1332155"/>
              <a:gd name="connsiteX1" fmla="*/ 130629 w 534391"/>
              <a:gd name="connsiteY1" fmla="*/ 809640 h 1332155"/>
              <a:gd name="connsiteX2" fmla="*/ 451262 w 534391"/>
              <a:gd name="connsiteY2" fmla="*/ 49620 h 1332155"/>
              <a:gd name="connsiteX3" fmla="*/ 534391 w 534391"/>
              <a:gd name="connsiteY3" fmla="*/ 37745 h 1332155"/>
              <a:gd name="connsiteX0" fmla="*/ 0 w 534391"/>
              <a:gd name="connsiteY0" fmla="*/ 1294410 h 1294410"/>
              <a:gd name="connsiteX1" fmla="*/ 130629 w 534391"/>
              <a:gd name="connsiteY1" fmla="*/ 771895 h 1294410"/>
              <a:gd name="connsiteX2" fmla="*/ 534391 w 534391"/>
              <a:gd name="connsiteY2" fmla="*/ 0 h 1294410"/>
              <a:gd name="connsiteX0" fmla="*/ 0 w 641269"/>
              <a:gd name="connsiteY0" fmla="*/ 1508166 h 1508166"/>
              <a:gd name="connsiteX1" fmla="*/ 130629 w 641269"/>
              <a:gd name="connsiteY1" fmla="*/ 985651 h 1508166"/>
              <a:gd name="connsiteX2" fmla="*/ 641269 w 641269"/>
              <a:gd name="connsiteY2" fmla="*/ 0 h 1508166"/>
              <a:gd name="connsiteX0" fmla="*/ 0 w 641269"/>
              <a:gd name="connsiteY0" fmla="*/ 1508166 h 1508166"/>
              <a:gd name="connsiteX1" fmla="*/ 273133 w 641269"/>
              <a:gd name="connsiteY1" fmla="*/ 819396 h 1508166"/>
              <a:gd name="connsiteX2" fmla="*/ 641269 w 641269"/>
              <a:gd name="connsiteY2" fmla="*/ 0 h 1508166"/>
              <a:gd name="connsiteX0" fmla="*/ 0 w 581893"/>
              <a:gd name="connsiteY0" fmla="*/ 1508166 h 1508166"/>
              <a:gd name="connsiteX1" fmla="*/ 213757 w 581893"/>
              <a:gd name="connsiteY1" fmla="*/ 819396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166256 w 581893"/>
              <a:gd name="connsiteY1" fmla="*/ 783770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249383 w 581893"/>
              <a:gd name="connsiteY1" fmla="*/ 783770 h 1508166"/>
              <a:gd name="connsiteX2" fmla="*/ 581893 w 581893"/>
              <a:gd name="connsiteY2" fmla="*/ 0 h 1508166"/>
              <a:gd name="connsiteX0" fmla="*/ 0 w 262439"/>
              <a:gd name="connsiteY0" fmla="*/ 1674421 h 1674421"/>
              <a:gd name="connsiteX1" fmla="*/ 249383 w 262439"/>
              <a:gd name="connsiteY1" fmla="*/ 950025 h 1674421"/>
              <a:gd name="connsiteX2" fmla="*/ 23752 w 262439"/>
              <a:gd name="connsiteY2" fmla="*/ 0 h 1674421"/>
              <a:gd name="connsiteX0" fmla="*/ 23750 w 47502"/>
              <a:gd name="connsiteY0" fmla="*/ 1674421 h 1674421"/>
              <a:gd name="connsiteX1" fmla="*/ 0 w 47502"/>
              <a:gd name="connsiteY1" fmla="*/ 688768 h 1674421"/>
              <a:gd name="connsiteX2" fmla="*/ 47502 w 47502"/>
              <a:gd name="connsiteY2" fmla="*/ 0 h 1674421"/>
              <a:gd name="connsiteX0" fmla="*/ 34080 w 57832"/>
              <a:gd name="connsiteY0" fmla="*/ 1674421 h 1674421"/>
              <a:gd name="connsiteX1" fmla="*/ 10330 w 57832"/>
              <a:gd name="connsiteY1" fmla="*/ 688768 h 1674421"/>
              <a:gd name="connsiteX2" fmla="*/ 57832 w 57832"/>
              <a:gd name="connsiteY2" fmla="*/ 0 h 1674421"/>
              <a:gd name="connsiteX0" fmla="*/ 105332 w 105332"/>
              <a:gd name="connsiteY0" fmla="*/ 1223159 h 1223159"/>
              <a:gd name="connsiteX1" fmla="*/ 10330 w 105332"/>
              <a:gd name="connsiteY1" fmla="*/ 688768 h 1223159"/>
              <a:gd name="connsiteX2" fmla="*/ 57832 w 105332"/>
              <a:gd name="connsiteY2" fmla="*/ 0 h 1223159"/>
              <a:gd name="connsiteX0" fmla="*/ 99133 w 99133"/>
              <a:gd name="connsiteY0" fmla="*/ 1223159 h 1223159"/>
              <a:gd name="connsiteX1" fmla="*/ 16006 w 99133"/>
              <a:gd name="connsiteY1" fmla="*/ 641266 h 1223159"/>
              <a:gd name="connsiteX2" fmla="*/ 51633 w 99133"/>
              <a:gd name="connsiteY2" fmla="*/ 0 h 1223159"/>
              <a:gd name="connsiteX0" fmla="*/ 84879 w 84880"/>
              <a:gd name="connsiteY0" fmla="*/ 1235035 h 1235035"/>
              <a:gd name="connsiteX1" fmla="*/ 1752 w 84880"/>
              <a:gd name="connsiteY1" fmla="*/ 653142 h 1235035"/>
              <a:gd name="connsiteX2" fmla="*/ 84880 w 84880"/>
              <a:gd name="connsiteY2" fmla="*/ 0 h 1235035"/>
              <a:gd name="connsiteX0" fmla="*/ 84225 w 84226"/>
              <a:gd name="connsiteY0" fmla="*/ 1235035 h 1235035"/>
              <a:gd name="connsiteX1" fmla="*/ 1098 w 84226"/>
              <a:gd name="connsiteY1" fmla="*/ 653142 h 1235035"/>
              <a:gd name="connsiteX2" fmla="*/ 84226 w 84226"/>
              <a:gd name="connsiteY2" fmla="*/ 0 h 1235035"/>
              <a:gd name="connsiteX0" fmla="*/ 83885 w 95762"/>
              <a:gd name="connsiteY0" fmla="*/ 1330037 h 1330037"/>
              <a:gd name="connsiteX1" fmla="*/ 758 w 95762"/>
              <a:gd name="connsiteY1" fmla="*/ 748144 h 1330037"/>
              <a:gd name="connsiteX2" fmla="*/ 95762 w 95762"/>
              <a:gd name="connsiteY2" fmla="*/ 0 h 1330037"/>
              <a:gd name="connsiteX0" fmla="*/ 89781 w 89781"/>
              <a:gd name="connsiteY0" fmla="*/ 1330037 h 1330037"/>
              <a:gd name="connsiteX1" fmla="*/ 6654 w 89781"/>
              <a:gd name="connsiteY1" fmla="*/ 748144 h 1330037"/>
              <a:gd name="connsiteX2" fmla="*/ 54156 w 89781"/>
              <a:gd name="connsiteY2" fmla="*/ 0 h 1330037"/>
              <a:gd name="connsiteX0" fmla="*/ 84296 w 84296"/>
              <a:gd name="connsiteY0" fmla="*/ 1330037 h 1330037"/>
              <a:gd name="connsiteX1" fmla="*/ 1169 w 84296"/>
              <a:gd name="connsiteY1" fmla="*/ 748144 h 1330037"/>
              <a:gd name="connsiteX2" fmla="*/ 48671 w 84296"/>
              <a:gd name="connsiteY2" fmla="*/ 0 h 1330037"/>
              <a:gd name="connsiteX0" fmla="*/ 83591 w 83592"/>
              <a:gd name="connsiteY0" fmla="*/ 1341912 h 1341912"/>
              <a:gd name="connsiteX1" fmla="*/ 464 w 83592"/>
              <a:gd name="connsiteY1" fmla="*/ 760019 h 1341912"/>
              <a:gd name="connsiteX2" fmla="*/ 83592 w 83592"/>
              <a:gd name="connsiteY2" fmla="*/ 0 h 1341912"/>
              <a:gd name="connsiteX0" fmla="*/ 86142 w 86143"/>
              <a:gd name="connsiteY0" fmla="*/ 1341912 h 1341912"/>
              <a:gd name="connsiteX1" fmla="*/ 3015 w 86143"/>
              <a:gd name="connsiteY1" fmla="*/ 760019 h 1341912"/>
              <a:gd name="connsiteX2" fmla="*/ 86143 w 86143"/>
              <a:gd name="connsiteY2" fmla="*/ 0 h 1341912"/>
              <a:gd name="connsiteX0" fmla="*/ 121321 w 121322"/>
              <a:gd name="connsiteY0" fmla="*/ 1341912 h 1341912"/>
              <a:gd name="connsiteX1" fmla="*/ 709 w 121322"/>
              <a:gd name="connsiteY1" fmla="*/ 689431 h 1341912"/>
              <a:gd name="connsiteX2" fmla="*/ 121322 w 121322"/>
              <a:gd name="connsiteY2" fmla="*/ 0 h 1341912"/>
              <a:gd name="connsiteX0" fmla="*/ 120792 w 233251"/>
              <a:gd name="connsiteY0" fmla="*/ 1350735 h 1350735"/>
              <a:gd name="connsiteX1" fmla="*/ 180 w 233251"/>
              <a:gd name="connsiteY1" fmla="*/ 698254 h 1350735"/>
              <a:gd name="connsiteX2" fmla="*/ 233251 w 233251"/>
              <a:gd name="connsiteY2" fmla="*/ 0 h 1350735"/>
              <a:gd name="connsiteX0" fmla="*/ 83365 w 195824"/>
              <a:gd name="connsiteY0" fmla="*/ 1350735 h 1350735"/>
              <a:gd name="connsiteX1" fmla="*/ 239 w 195824"/>
              <a:gd name="connsiteY1" fmla="*/ 645313 h 1350735"/>
              <a:gd name="connsiteX2" fmla="*/ 195824 w 195824"/>
              <a:gd name="connsiteY2" fmla="*/ 0 h 1350735"/>
              <a:gd name="connsiteX0" fmla="*/ 83365 w 195824"/>
              <a:gd name="connsiteY0" fmla="*/ 1350735 h 1350735"/>
              <a:gd name="connsiteX1" fmla="*/ 239 w 195824"/>
              <a:gd name="connsiteY1" fmla="*/ 645313 h 1350735"/>
              <a:gd name="connsiteX2" fmla="*/ 195824 w 195824"/>
              <a:gd name="connsiteY2" fmla="*/ 0 h 1350735"/>
              <a:gd name="connsiteX0" fmla="*/ 105472 w 217931"/>
              <a:gd name="connsiteY0" fmla="*/ 1350735 h 1350735"/>
              <a:gd name="connsiteX1" fmla="*/ 22346 w 217931"/>
              <a:gd name="connsiteY1" fmla="*/ 645313 h 1350735"/>
              <a:gd name="connsiteX2" fmla="*/ 217931 w 217931"/>
              <a:gd name="connsiteY2" fmla="*/ 0 h 1350735"/>
              <a:gd name="connsiteX0" fmla="*/ 105472 w 161702"/>
              <a:gd name="connsiteY0" fmla="*/ 1333088 h 1333088"/>
              <a:gd name="connsiteX1" fmla="*/ 22346 w 161702"/>
              <a:gd name="connsiteY1" fmla="*/ 627666 h 1333088"/>
              <a:gd name="connsiteX2" fmla="*/ 161702 w 161702"/>
              <a:gd name="connsiteY2" fmla="*/ 0 h 1333088"/>
              <a:gd name="connsiteX0" fmla="*/ 105472 w 161702"/>
              <a:gd name="connsiteY0" fmla="*/ 1333088 h 1333088"/>
              <a:gd name="connsiteX1" fmla="*/ 22346 w 161702"/>
              <a:gd name="connsiteY1" fmla="*/ 627666 h 1333088"/>
              <a:gd name="connsiteX2" fmla="*/ 161702 w 161702"/>
              <a:gd name="connsiteY2" fmla="*/ 0 h 1333088"/>
              <a:gd name="connsiteX0" fmla="*/ 105472 w 180444"/>
              <a:gd name="connsiteY0" fmla="*/ 1341911 h 1341911"/>
              <a:gd name="connsiteX1" fmla="*/ 22346 w 180444"/>
              <a:gd name="connsiteY1" fmla="*/ 636489 h 1341911"/>
              <a:gd name="connsiteX2" fmla="*/ 180444 w 180444"/>
              <a:gd name="connsiteY2" fmla="*/ 0 h 1341911"/>
              <a:gd name="connsiteX0" fmla="*/ 126456 w 201428"/>
              <a:gd name="connsiteY0" fmla="*/ 1341911 h 1341911"/>
              <a:gd name="connsiteX1" fmla="*/ 43330 w 201428"/>
              <a:gd name="connsiteY1" fmla="*/ 636489 h 1341911"/>
              <a:gd name="connsiteX2" fmla="*/ 201428 w 201428"/>
              <a:gd name="connsiteY2" fmla="*/ 0 h 1341911"/>
              <a:gd name="connsiteX0" fmla="*/ 110881 w 185853"/>
              <a:gd name="connsiteY0" fmla="*/ 1341911 h 1341911"/>
              <a:gd name="connsiteX1" fmla="*/ 27755 w 185853"/>
              <a:gd name="connsiteY1" fmla="*/ 636489 h 1341911"/>
              <a:gd name="connsiteX2" fmla="*/ 185853 w 185853"/>
              <a:gd name="connsiteY2" fmla="*/ 0 h 1341911"/>
              <a:gd name="connsiteX0" fmla="*/ 110881 w 185853"/>
              <a:gd name="connsiteY0" fmla="*/ 1341911 h 1341911"/>
              <a:gd name="connsiteX1" fmla="*/ 27755 w 185853"/>
              <a:gd name="connsiteY1" fmla="*/ 636489 h 1341911"/>
              <a:gd name="connsiteX2" fmla="*/ 185853 w 185853"/>
              <a:gd name="connsiteY2" fmla="*/ 0 h 1341911"/>
              <a:gd name="connsiteX0" fmla="*/ 110881 w 185853"/>
              <a:gd name="connsiteY0" fmla="*/ 1341911 h 1341911"/>
              <a:gd name="connsiteX1" fmla="*/ 27755 w 185853"/>
              <a:gd name="connsiteY1" fmla="*/ 636489 h 1341911"/>
              <a:gd name="connsiteX2" fmla="*/ 185853 w 185853"/>
              <a:gd name="connsiteY2" fmla="*/ 0 h 1341911"/>
              <a:gd name="connsiteX0" fmla="*/ 71680 w 266919"/>
              <a:gd name="connsiteY0" fmla="*/ 2269026 h 2269026"/>
              <a:gd name="connsiteX1" fmla="*/ 108821 w 266919"/>
              <a:gd name="connsiteY1" fmla="*/ 636489 h 2269026"/>
              <a:gd name="connsiteX2" fmla="*/ 266919 w 266919"/>
              <a:gd name="connsiteY2" fmla="*/ 0 h 2269026"/>
              <a:gd name="connsiteX0" fmla="*/ 118742 w 313981"/>
              <a:gd name="connsiteY0" fmla="*/ 2269026 h 2269026"/>
              <a:gd name="connsiteX1" fmla="*/ 20583 w 313981"/>
              <a:gd name="connsiteY1" fmla="*/ 1131894 h 2269026"/>
              <a:gd name="connsiteX2" fmla="*/ 313981 w 313981"/>
              <a:gd name="connsiteY2" fmla="*/ 0 h 2269026"/>
              <a:gd name="connsiteX0" fmla="*/ 98623 w 293862"/>
              <a:gd name="connsiteY0" fmla="*/ 2269026 h 2269026"/>
              <a:gd name="connsiteX1" fmla="*/ 464 w 293862"/>
              <a:gd name="connsiteY1" fmla="*/ 1131894 h 2269026"/>
              <a:gd name="connsiteX2" fmla="*/ 293862 w 293862"/>
              <a:gd name="connsiteY2" fmla="*/ 0 h 2269026"/>
              <a:gd name="connsiteX0" fmla="*/ 105361 w 300600"/>
              <a:gd name="connsiteY0" fmla="*/ 2269026 h 2269026"/>
              <a:gd name="connsiteX1" fmla="*/ 7202 w 300600"/>
              <a:gd name="connsiteY1" fmla="*/ 1131894 h 2269026"/>
              <a:gd name="connsiteX2" fmla="*/ 300600 w 300600"/>
              <a:gd name="connsiteY2" fmla="*/ 0 h 2269026"/>
              <a:gd name="connsiteX0" fmla="*/ 144606 w 294745"/>
              <a:gd name="connsiteY0" fmla="*/ 2240717 h 2240717"/>
              <a:gd name="connsiteX1" fmla="*/ 1347 w 294745"/>
              <a:gd name="connsiteY1" fmla="*/ 1131894 h 2240717"/>
              <a:gd name="connsiteX2" fmla="*/ 294745 w 294745"/>
              <a:gd name="connsiteY2" fmla="*/ 0 h 2240717"/>
              <a:gd name="connsiteX0" fmla="*/ 105360 w 300599"/>
              <a:gd name="connsiteY0" fmla="*/ 2254871 h 2254871"/>
              <a:gd name="connsiteX1" fmla="*/ 7201 w 300599"/>
              <a:gd name="connsiteY1" fmla="*/ 1131894 h 2254871"/>
              <a:gd name="connsiteX2" fmla="*/ 300599 w 300599"/>
              <a:gd name="connsiteY2" fmla="*/ 0 h 2254871"/>
              <a:gd name="connsiteX0" fmla="*/ 105360 w 300599"/>
              <a:gd name="connsiteY0" fmla="*/ 2254871 h 2254871"/>
              <a:gd name="connsiteX1" fmla="*/ 7201 w 300599"/>
              <a:gd name="connsiteY1" fmla="*/ 1131894 h 2254871"/>
              <a:gd name="connsiteX2" fmla="*/ 300599 w 300599"/>
              <a:gd name="connsiteY2" fmla="*/ 0 h 2254871"/>
              <a:gd name="connsiteX0" fmla="*/ 105360 w 300599"/>
              <a:gd name="connsiteY0" fmla="*/ 2254871 h 2254871"/>
              <a:gd name="connsiteX1" fmla="*/ 7201 w 300599"/>
              <a:gd name="connsiteY1" fmla="*/ 1131894 h 2254871"/>
              <a:gd name="connsiteX2" fmla="*/ 300599 w 300599"/>
              <a:gd name="connsiteY2" fmla="*/ 0 h 2254871"/>
              <a:gd name="connsiteX0" fmla="*/ 86523 w 311829"/>
              <a:gd name="connsiteY0" fmla="*/ 2120404 h 2120404"/>
              <a:gd name="connsiteX1" fmla="*/ 18431 w 311829"/>
              <a:gd name="connsiteY1" fmla="*/ 1131894 h 2120404"/>
              <a:gd name="connsiteX2" fmla="*/ 311829 w 311829"/>
              <a:gd name="connsiteY2" fmla="*/ 0 h 2120404"/>
              <a:gd name="connsiteX0" fmla="*/ 86523 w 311829"/>
              <a:gd name="connsiteY0" fmla="*/ 2134558 h 2134558"/>
              <a:gd name="connsiteX1" fmla="*/ 18431 w 311829"/>
              <a:gd name="connsiteY1" fmla="*/ 1131894 h 2134558"/>
              <a:gd name="connsiteX2" fmla="*/ 311829 w 311829"/>
              <a:gd name="connsiteY2" fmla="*/ 0 h 213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829" h="2134558">
                <a:moveTo>
                  <a:pt x="86523" y="2134558"/>
                </a:moveTo>
                <a:cubicBezTo>
                  <a:pt x="-46029" y="1328463"/>
                  <a:pt x="11258" y="1306495"/>
                  <a:pt x="18431" y="1131894"/>
                </a:cubicBezTo>
                <a:cubicBezTo>
                  <a:pt x="72626" y="840509"/>
                  <a:pt x="226965" y="229011"/>
                  <a:pt x="311829" y="0"/>
                </a:cubicBezTo>
              </a:path>
            </a:pathLst>
          </a:custGeom>
          <a:noFill/>
          <a:ln w="50800">
            <a:solidFill>
              <a:srgbClr val="C00000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5"/>
          <p:cNvSpPr/>
          <p:nvPr/>
        </p:nvSpPr>
        <p:spPr>
          <a:xfrm rot="10800000" flipV="1">
            <a:off x="4097709" y="2719156"/>
            <a:ext cx="127263" cy="2569564"/>
          </a:xfrm>
          <a:custGeom>
            <a:avLst/>
            <a:gdLst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87044 w 6721433"/>
              <a:gd name="connsiteY6" fmla="*/ 510639 h 1045028"/>
              <a:gd name="connsiteX7" fmla="*/ 6721433 w 6721433"/>
              <a:gd name="connsiteY7" fmla="*/ 0 h 1045028"/>
              <a:gd name="connsiteX0" fmla="*/ 0 w 6721433"/>
              <a:gd name="connsiteY0" fmla="*/ 1045028 h 1045028"/>
              <a:gd name="connsiteX1" fmla="*/ 0 w 6721433"/>
              <a:gd name="connsiteY1" fmla="*/ 1045028 h 1045028"/>
              <a:gd name="connsiteX2" fmla="*/ 819397 w 6721433"/>
              <a:gd name="connsiteY2" fmla="*/ 760021 h 1045028"/>
              <a:gd name="connsiteX3" fmla="*/ 1638794 w 6721433"/>
              <a:gd name="connsiteY3" fmla="*/ 510639 h 1045028"/>
              <a:gd name="connsiteX4" fmla="*/ 3146961 w 6721433"/>
              <a:gd name="connsiteY4" fmla="*/ 510639 h 1045028"/>
              <a:gd name="connsiteX5" fmla="*/ 5652654 w 6721433"/>
              <a:gd name="connsiteY5" fmla="*/ 558140 h 1045028"/>
              <a:gd name="connsiteX6" fmla="*/ 6163294 w 6721433"/>
              <a:gd name="connsiteY6" fmla="*/ 451263 h 1045028"/>
              <a:gd name="connsiteX7" fmla="*/ 6721433 w 6721433"/>
              <a:gd name="connsiteY7" fmla="*/ 0 h 1045028"/>
              <a:gd name="connsiteX0" fmla="*/ 0 w 6721433"/>
              <a:gd name="connsiteY0" fmla="*/ 1045028 h 1140031"/>
              <a:gd name="connsiteX1" fmla="*/ 23750 w 6721433"/>
              <a:gd name="connsiteY1" fmla="*/ 1140031 h 1140031"/>
              <a:gd name="connsiteX2" fmla="*/ 819397 w 6721433"/>
              <a:gd name="connsiteY2" fmla="*/ 760021 h 1140031"/>
              <a:gd name="connsiteX3" fmla="*/ 1638794 w 6721433"/>
              <a:gd name="connsiteY3" fmla="*/ 510639 h 1140031"/>
              <a:gd name="connsiteX4" fmla="*/ 3146961 w 6721433"/>
              <a:gd name="connsiteY4" fmla="*/ 510639 h 1140031"/>
              <a:gd name="connsiteX5" fmla="*/ 5652654 w 6721433"/>
              <a:gd name="connsiteY5" fmla="*/ 558140 h 1140031"/>
              <a:gd name="connsiteX6" fmla="*/ 6163294 w 6721433"/>
              <a:gd name="connsiteY6" fmla="*/ 451263 h 1140031"/>
              <a:gd name="connsiteX7" fmla="*/ 6721433 w 6721433"/>
              <a:gd name="connsiteY7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6139544 w 6697683"/>
              <a:gd name="connsiteY5" fmla="*/ 451263 h 1140031"/>
              <a:gd name="connsiteX6" fmla="*/ 6697683 w 6697683"/>
              <a:gd name="connsiteY6" fmla="*/ 0 h 1140031"/>
              <a:gd name="connsiteX0" fmla="*/ 0 w 6697683"/>
              <a:gd name="connsiteY0" fmla="*/ 1140031 h 1140031"/>
              <a:gd name="connsiteX1" fmla="*/ 795647 w 6697683"/>
              <a:gd name="connsiteY1" fmla="*/ 760021 h 1140031"/>
              <a:gd name="connsiteX2" fmla="*/ 1615044 w 6697683"/>
              <a:gd name="connsiteY2" fmla="*/ 510639 h 1140031"/>
              <a:gd name="connsiteX3" fmla="*/ 3123211 w 6697683"/>
              <a:gd name="connsiteY3" fmla="*/ 510639 h 1140031"/>
              <a:gd name="connsiteX4" fmla="*/ 5628904 w 6697683"/>
              <a:gd name="connsiteY4" fmla="*/ 558140 h 1140031"/>
              <a:gd name="connsiteX5" fmla="*/ 3111337 w 6697683"/>
              <a:gd name="connsiteY5" fmla="*/ 320634 h 1140031"/>
              <a:gd name="connsiteX6" fmla="*/ 6697683 w 6697683"/>
              <a:gd name="connsiteY6" fmla="*/ 0 h 1140031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123211 w 5628904"/>
              <a:gd name="connsiteY3" fmla="*/ 48688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116280"/>
              <a:gd name="connsiteX1" fmla="*/ 795647 w 5628904"/>
              <a:gd name="connsiteY1" fmla="*/ 736270 h 1116280"/>
              <a:gd name="connsiteX2" fmla="*/ 1615044 w 5628904"/>
              <a:gd name="connsiteY2" fmla="*/ 486888 h 1116280"/>
              <a:gd name="connsiteX3" fmla="*/ 3028208 w 5628904"/>
              <a:gd name="connsiteY3" fmla="*/ 308758 h 1116280"/>
              <a:gd name="connsiteX4" fmla="*/ 5628904 w 5628904"/>
              <a:gd name="connsiteY4" fmla="*/ 534389 h 1116280"/>
              <a:gd name="connsiteX5" fmla="*/ 3111337 w 5628904"/>
              <a:gd name="connsiteY5" fmla="*/ 296883 h 1116280"/>
              <a:gd name="connsiteX6" fmla="*/ 3230088 w 5628904"/>
              <a:gd name="connsiteY6" fmla="*/ 0 h 1116280"/>
              <a:gd name="connsiteX0" fmla="*/ 0 w 5628904"/>
              <a:gd name="connsiteY0" fmla="*/ 1116280 h 1425039"/>
              <a:gd name="connsiteX1" fmla="*/ 2660073 w 5628904"/>
              <a:gd name="connsiteY1" fmla="*/ 1425039 h 1425039"/>
              <a:gd name="connsiteX2" fmla="*/ 1615044 w 5628904"/>
              <a:gd name="connsiteY2" fmla="*/ 486888 h 1425039"/>
              <a:gd name="connsiteX3" fmla="*/ 3028208 w 5628904"/>
              <a:gd name="connsiteY3" fmla="*/ 308758 h 1425039"/>
              <a:gd name="connsiteX4" fmla="*/ 5628904 w 5628904"/>
              <a:gd name="connsiteY4" fmla="*/ 534389 h 1425039"/>
              <a:gd name="connsiteX5" fmla="*/ 3111337 w 5628904"/>
              <a:gd name="connsiteY5" fmla="*/ 296883 h 1425039"/>
              <a:gd name="connsiteX6" fmla="*/ 3230088 w 5628904"/>
              <a:gd name="connsiteY6" fmla="*/ 0 h 1425039"/>
              <a:gd name="connsiteX0" fmla="*/ 1012808 w 4064766"/>
              <a:gd name="connsiteY0" fmla="*/ 1591293 h 1591293"/>
              <a:gd name="connsiteX1" fmla="*/ 1095935 w 4064766"/>
              <a:gd name="connsiteY1" fmla="*/ 1425039 h 1591293"/>
              <a:gd name="connsiteX2" fmla="*/ 50906 w 4064766"/>
              <a:gd name="connsiteY2" fmla="*/ 486888 h 1591293"/>
              <a:gd name="connsiteX3" fmla="*/ 1464070 w 4064766"/>
              <a:gd name="connsiteY3" fmla="*/ 308758 h 1591293"/>
              <a:gd name="connsiteX4" fmla="*/ 4064766 w 4064766"/>
              <a:gd name="connsiteY4" fmla="*/ 534389 h 1591293"/>
              <a:gd name="connsiteX5" fmla="*/ 1547199 w 4064766"/>
              <a:gd name="connsiteY5" fmla="*/ 296883 h 1591293"/>
              <a:gd name="connsiteX6" fmla="*/ 1665950 w 4064766"/>
              <a:gd name="connsiteY6" fmla="*/ 0 h 1591293"/>
              <a:gd name="connsiteX0" fmla="*/ 1031462 w 4083420"/>
              <a:gd name="connsiteY0" fmla="*/ 1591293 h 1638794"/>
              <a:gd name="connsiteX1" fmla="*/ 615825 w 4083420"/>
              <a:gd name="connsiteY1" fmla="*/ 1638794 h 1638794"/>
              <a:gd name="connsiteX2" fmla="*/ 69560 w 4083420"/>
              <a:gd name="connsiteY2" fmla="*/ 486888 h 1638794"/>
              <a:gd name="connsiteX3" fmla="*/ 1482724 w 4083420"/>
              <a:gd name="connsiteY3" fmla="*/ 308758 h 1638794"/>
              <a:gd name="connsiteX4" fmla="*/ 4083420 w 4083420"/>
              <a:gd name="connsiteY4" fmla="*/ 534389 h 1638794"/>
              <a:gd name="connsiteX5" fmla="*/ 1565853 w 4083420"/>
              <a:gd name="connsiteY5" fmla="*/ 296883 h 1638794"/>
              <a:gd name="connsiteX6" fmla="*/ 1684604 w 4083420"/>
              <a:gd name="connsiteY6" fmla="*/ 0 h 1638794"/>
              <a:gd name="connsiteX0" fmla="*/ 1017026 w 4068984"/>
              <a:gd name="connsiteY0" fmla="*/ 1591293 h 1591293"/>
              <a:gd name="connsiteX1" fmla="*/ 957649 w 4068984"/>
              <a:gd name="connsiteY1" fmla="*/ 1246908 h 1591293"/>
              <a:gd name="connsiteX2" fmla="*/ 55124 w 4068984"/>
              <a:gd name="connsiteY2" fmla="*/ 486888 h 1591293"/>
              <a:gd name="connsiteX3" fmla="*/ 1468288 w 4068984"/>
              <a:gd name="connsiteY3" fmla="*/ 308758 h 1591293"/>
              <a:gd name="connsiteX4" fmla="*/ 4068984 w 4068984"/>
              <a:gd name="connsiteY4" fmla="*/ 534389 h 1591293"/>
              <a:gd name="connsiteX5" fmla="*/ 1551417 w 4068984"/>
              <a:gd name="connsiteY5" fmla="*/ 296883 h 1591293"/>
              <a:gd name="connsiteX6" fmla="*/ 1670168 w 4068984"/>
              <a:gd name="connsiteY6" fmla="*/ 0 h 1591293"/>
              <a:gd name="connsiteX0" fmla="*/ 1011542 w 4063500"/>
              <a:gd name="connsiteY0" fmla="*/ 1591293 h 1591293"/>
              <a:gd name="connsiteX1" fmla="*/ 1142171 w 4063500"/>
              <a:gd name="connsiteY1" fmla="*/ 1068778 h 1591293"/>
              <a:gd name="connsiteX2" fmla="*/ 49640 w 4063500"/>
              <a:gd name="connsiteY2" fmla="*/ 486888 h 1591293"/>
              <a:gd name="connsiteX3" fmla="*/ 1462804 w 4063500"/>
              <a:gd name="connsiteY3" fmla="*/ 308758 h 1591293"/>
              <a:gd name="connsiteX4" fmla="*/ 4063500 w 4063500"/>
              <a:gd name="connsiteY4" fmla="*/ 534389 h 1591293"/>
              <a:gd name="connsiteX5" fmla="*/ 1545933 w 4063500"/>
              <a:gd name="connsiteY5" fmla="*/ 296883 h 1591293"/>
              <a:gd name="connsiteX6" fmla="*/ 1664684 w 4063500"/>
              <a:gd name="connsiteY6" fmla="*/ 0 h 1591293"/>
              <a:gd name="connsiteX0" fmla="*/ 0 w 3051958"/>
              <a:gd name="connsiteY0" fmla="*/ 1591293 h 1591293"/>
              <a:gd name="connsiteX1" fmla="*/ 130629 w 3051958"/>
              <a:gd name="connsiteY1" fmla="*/ 1068778 h 1591293"/>
              <a:gd name="connsiteX2" fmla="*/ 451262 w 3051958"/>
              <a:gd name="connsiteY2" fmla="*/ 308758 h 1591293"/>
              <a:gd name="connsiteX3" fmla="*/ 3051958 w 3051958"/>
              <a:gd name="connsiteY3" fmla="*/ 534389 h 1591293"/>
              <a:gd name="connsiteX4" fmla="*/ 534391 w 3051958"/>
              <a:gd name="connsiteY4" fmla="*/ 296883 h 1591293"/>
              <a:gd name="connsiteX5" fmla="*/ 653142 w 3051958"/>
              <a:gd name="connsiteY5" fmla="*/ 0 h 1591293"/>
              <a:gd name="connsiteX0" fmla="*/ 0 w 653142"/>
              <a:gd name="connsiteY0" fmla="*/ 1591293 h 1591293"/>
              <a:gd name="connsiteX1" fmla="*/ 130629 w 653142"/>
              <a:gd name="connsiteY1" fmla="*/ 1068778 h 1591293"/>
              <a:gd name="connsiteX2" fmla="*/ 451262 w 653142"/>
              <a:gd name="connsiteY2" fmla="*/ 308758 h 1591293"/>
              <a:gd name="connsiteX3" fmla="*/ 534391 w 653142"/>
              <a:gd name="connsiteY3" fmla="*/ 296883 h 1591293"/>
              <a:gd name="connsiteX4" fmla="*/ 653142 w 653142"/>
              <a:gd name="connsiteY4" fmla="*/ 0 h 1591293"/>
              <a:gd name="connsiteX0" fmla="*/ 0 w 534391"/>
              <a:gd name="connsiteY0" fmla="*/ 1332155 h 1332155"/>
              <a:gd name="connsiteX1" fmla="*/ 130629 w 534391"/>
              <a:gd name="connsiteY1" fmla="*/ 809640 h 1332155"/>
              <a:gd name="connsiteX2" fmla="*/ 451262 w 534391"/>
              <a:gd name="connsiteY2" fmla="*/ 49620 h 1332155"/>
              <a:gd name="connsiteX3" fmla="*/ 534391 w 534391"/>
              <a:gd name="connsiteY3" fmla="*/ 37745 h 1332155"/>
              <a:gd name="connsiteX0" fmla="*/ 0 w 534391"/>
              <a:gd name="connsiteY0" fmla="*/ 1294410 h 1294410"/>
              <a:gd name="connsiteX1" fmla="*/ 130629 w 534391"/>
              <a:gd name="connsiteY1" fmla="*/ 771895 h 1294410"/>
              <a:gd name="connsiteX2" fmla="*/ 534391 w 534391"/>
              <a:gd name="connsiteY2" fmla="*/ 0 h 1294410"/>
              <a:gd name="connsiteX0" fmla="*/ 0 w 641269"/>
              <a:gd name="connsiteY0" fmla="*/ 1508166 h 1508166"/>
              <a:gd name="connsiteX1" fmla="*/ 130629 w 641269"/>
              <a:gd name="connsiteY1" fmla="*/ 985651 h 1508166"/>
              <a:gd name="connsiteX2" fmla="*/ 641269 w 641269"/>
              <a:gd name="connsiteY2" fmla="*/ 0 h 1508166"/>
              <a:gd name="connsiteX0" fmla="*/ 0 w 641269"/>
              <a:gd name="connsiteY0" fmla="*/ 1508166 h 1508166"/>
              <a:gd name="connsiteX1" fmla="*/ 273133 w 641269"/>
              <a:gd name="connsiteY1" fmla="*/ 819396 h 1508166"/>
              <a:gd name="connsiteX2" fmla="*/ 641269 w 641269"/>
              <a:gd name="connsiteY2" fmla="*/ 0 h 1508166"/>
              <a:gd name="connsiteX0" fmla="*/ 0 w 581893"/>
              <a:gd name="connsiteY0" fmla="*/ 1508166 h 1508166"/>
              <a:gd name="connsiteX1" fmla="*/ 213757 w 581893"/>
              <a:gd name="connsiteY1" fmla="*/ 819396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166256 w 581893"/>
              <a:gd name="connsiteY1" fmla="*/ 783770 h 1508166"/>
              <a:gd name="connsiteX2" fmla="*/ 581893 w 581893"/>
              <a:gd name="connsiteY2" fmla="*/ 0 h 1508166"/>
              <a:gd name="connsiteX0" fmla="*/ 0 w 581893"/>
              <a:gd name="connsiteY0" fmla="*/ 1508166 h 1508166"/>
              <a:gd name="connsiteX1" fmla="*/ 249383 w 581893"/>
              <a:gd name="connsiteY1" fmla="*/ 783770 h 1508166"/>
              <a:gd name="connsiteX2" fmla="*/ 581893 w 581893"/>
              <a:gd name="connsiteY2" fmla="*/ 0 h 1508166"/>
              <a:gd name="connsiteX0" fmla="*/ 0 w 262439"/>
              <a:gd name="connsiteY0" fmla="*/ 1674421 h 1674421"/>
              <a:gd name="connsiteX1" fmla="*/ 249383 w 262439"/>
              <a:gd name="connsiteY1" fmla="*/ 950025 h 1674421"/>
              <a:gd name="connsiteX2" fmla="*/ 23752 w 262439"/>
              <a:gd name="connsiteY2" fmla="*/ 0 h 1674421"/>
              <a:gd name="connsiteX0" fmla="*/ 23750 w 47502"/>
              <a:gd name="connsiteY0" fmla="*/ 1674421 h 1674421"/>
              <a:gd name="connsiteX1" fmla="*/ 0 w 47502"/>
              <a:gd name="connsiteY1" fmla="*/ 688768 h 1674421"/>
              <a:gd name="connsiteX2" fmla="*/ 47502 w 47502"/>
              <a:gd name="connsiteY2" fmla="*/ 0 h 1674421"/>
              <a:gd name="connsiteX0" fmla="*/ 34080 w 57832"/>
              <a:gd name="connsiteY0" fmla="*/ 1674421 h 1674421"/>
              <a:gd name="connsiteX1" fmla="*/ 10330 w 57832"/>
              <a:gd name="connsiteY1" fmla="*/ 688768 h 1674421"/>
              <a:gd name="connsiteX2" fmla="*/ 57832 w 57832"/>
              <a:gd name="connsiteY2" fmla="*/ 0 h 1674421"/>
              <a:gd name="connsiteX0" fmla="*/ 105332 w 105332"/>
              <a:gd name="connsiteY0" fmla="*/ 1223159 h 1223159"/>
              <a:gd name="connsiteX1" fmla="*/ 10330 w 105332"/>
              <a:gd name="connsiteY1" fmla="*/ 688768 h 1223159"/>
              <a:gd name="connsiteX2" fmla="*/ 57832 w 105332"/>
              <a:gd name="connsiteY2" fmla="*/ 0 h 1223159"/>
              <a:gd name="connsiteX0" fmla="*/ 99133 w 99133"/>
              <a:gd name="connsiteY0" fmla="*/ 1223159 h 1223159"/>
              <a:gd name="connsiteX1" fmla="*/ 16006 w 99133"/>
              <a:gd name="connsiteY1" fmla="*/ 641266 h 1223159"/>
              <a:gd name="connsiteX2" fmla="*/ 51633 w 99133"/>
              <a:gd name="connsiteY2" fmla="*/ 0 h 1223159"/>
              <a:gd name="connsiteX0" fmla="*/ 84879 w 84880"/>
              <a:gd name="connsiteY0" fmla="*/ 1235035 h 1235035"/>
              <a:gd name="connsiteX1" fmla="*/ 1752 w 84880"/>
              <a:gd name="connsiteY1" fmla="*/ 653142 h 1235035"/>
              <a:gd name="connsiteX2" fmla="*/ 84880 w 84880"/>
              <a:gd name="connsiteY2" fmla="*/ 0 h 1235035"/>
              <a:gd name="connsiteX0" fmla="*/ 84225 w 84226"/>
              <a:gd name="connsiteY0" fmla="*/ 1235035 h 1235035"/>
              <a:gd name="connsiteX1" fmla="*/ 1098 w 84226"/>
              <a:gd name="connsiteY1" fmla="*/ 653142 h 1235035"/>
              <a:gd name="connsiteX2" fmla="*/ 84226 w 84226"/>
              <a:gd name="connsiteY2" fmla="*/ 0 h 1235035"/>
              <a:gd name="connsiteX0" fmla="*/ 83885 w 95762"/>
              <a:gd name="connsiteY0" fmla="*/ 1330037 h 1330037"/>
              <a:gd name="connsiteX1" fmla="*/ 758 w 95762"/>
              <a:gd name="connsiteY1" fmla="*/ 748144 h 1330037"/>
              <a:gd name="connsiteX2" fmla="*/ 95762 w 95762"/>
              <a:gd name="connsiteY2" fmla="*/ 0 h 1330037"/>
              <a:gd name="connsiteX0" fmla="*/ 89781 w 89781"/>
              <a:gd name="connsiteY0" fmla="*/ 1330037 h 1330037"/>
              <a:gd name="connsiteX1" fmla="*/ 6654 w 89781"/>
              <a:gd name="connsiteY1" fmla="*/ 748144 h 1330037"/>
              <a:gd name="connsiteX2" fmla="*/ 54156 w 89781"/>
              <a:gd name="connsiteY2" fmla="*/ 0 h 1330037"/>
              <a:gd name="connsiteX0" fmla="*/ 84296 w 84296"/>
              <a:gd name="connsiteY0" fmla="*/ 1330037 h 1330037"/>
              <a:gd name="connsiteX1" fmla="*/ 1169 w 84296"/>
              <a:gd name="connsiteY1" fmla="*/ 748144 h 1330037"/>
              <a:gd name="connsiteX2" fmla="*/ 48671 w 84296"/>
              <a:gd name="connsiteY2" fmla="*/ 0 h 1330037"/>
              <a:gd name="connsiteX0" fmla="*/ 83591 w 83592"/>
              <a:gd name="connsiteY0" fmla="*/ 1341912 h 1341912"/>
              <a:gd name="connsiteX1" fmla="*/ 464 w 83592"/>
              <a:gd name="connsiteY1" fmla="*/ 760019 h 1341912"/>
              <a:gd name="connsiteX2" fmla="*/ 83592 w 83592"/>
              <a:gd name="connsiteY2" fmla="*/ 0 h 1341912"/>
              <a:gd name="connsiteX0" fmla="*/ 86142 w 86143"/>
              <a:gd name="connsiteY0" fmla="*/ 1341912 h 1341912"/>
              <a:gd name="connsiteX1" fmla="*/ 3015 w 86143"/>
              <a:gd name="connsiteY1" fmla="*/ 760019 h 1341912"/>
              <a:gd name="connsiteX2" fmla="*/ 86143 w 86143"/>
              <a:gd name="connsiteY2" fmla="*/ 0 h 1341912"/>
              <a:gd name="connsiteX0" fmla="*/ 46356 w 46357"/>
              <a:gd name="connsiteY0" fmla="*/ 1341912 h 1341912"/>
              <a:gd name="connsiteX1" fmla="*/ 38204 w 46357"/>
              <a:gd name="connsiteY1" fmla="*/ 812301 h 1341912"/>
              <a:gd name="connsiteX2" fmla="*/ 46357 w 46357"/>
              <a:gd name="connsiteY2" fmla="*/ 0 h 1341912"/>
              <a:gd name="connsiteX0" fmla="*/ 35680 w 51747"/>
              <a:gd name="connsiteY0" fmla="*/ 1368054 h 1368054"/>
              <a:gd name="connsiteX1" fmla="*/ 27528 w 51747"/>
              <a:gd name="connsiteY1" fmla="*/ 838443 h 1368054"/>
              <a:gd name="connsiteX2" fmla="*/ 51747 w 51747"/>
              <a:gd name="connsiteY2" fmla="*/ 0 h 1368054"/>
              <a:gd name="connsiteX0" fmla="*/ 11565 w 27632"/>
              <a:gd name="connsiteY0" fmla="*/ 1368054 h 1368054"/>
              <a:gd name="connsiteX1" fmla="*/ 3413 w 27632"/>
              <a:gd name="connsiteY1" fmla="*/ 838443 h 1368054"/>
              <a:gd name="connsiteX2" fmla="*/ 27632 w 27632"/>
              <a:gd name="connsiteY2" fmla="*/ 0 h 1368054"/>
              <a:gd name="connsiteX0" fmla="*/ 18410 w 18411"/>
              <a:gd name="connsiteY0" fmla="*/ 1171995 h 1171995"/>
              <a:gd name="connsiteX1" fmla="*/ 10258 w 18411"/>
              <a:gd name="connsiteY1" fmla="*/ 642384 h 1171995"/>
              <a:gd name="connsiteX2" fmla="*/ 18411 w 18411"/>
              <a:gd name="connsiteY2" fmla="*/ 0 h 1171995"/>
              <a:gd name="connsiteX0" fmla="*/ 10472 w 10473"/>
              <a:gd name="connsiteY0" fmla="*/ 1171995 h 1171995"/>
              <a:gd name="connsiteX1" fmla="*/ 2320 w 10473"/>
              <a:gd name="connsiteY1" fmla="*/ 642384 h 1171995"/>
              <a:gd name="connsiteX2" fmla="*/ 10473 w 10473"/>
              <a:gd name="connsiteY2" fmla="*/ 0 h 1171995"/>
              <a:gd name="connsiteX0" fmla="*/ 18505 w 18505"/>
              <a:gd name="connsiteY0" fmla="*/ 1537971 h 1537971"/>
              <a:gd name="connsiteX1" fmla="*/ 2320 w 18505"/>
              <a:gd name="connsiteY1" fmla="*/ 642384 h 1537971"/>
              <a:gd name="connsiteX2" fmla="*/ 10473 w 18505"/>
              <a:gd name="connsiteY2" fmla="*/ 0 h 1537971"/>
              <a:gd name="connsiteX0" fmla="*/ 26538 w 26538"/>
              <a:gd name="connsiteY0" fmla="*/ 1551041 h 1551041"/>
              <a:gd name="connsiteX1" fmla="*/ 2320 w 26538"/>
              <a:gd name="connsiteY1" fmla="*/ 642384 h 1551041"/>
              <a:gd name="connsiteX2" fmla="*/ 10473 w 26538"/>
              <a:gd name="connsiteY2" fmla="*/ 0 h 1551041"/>
              <a:gd name="connsiteX0" fmla="*/ 26538 w 26538"/>
              <a:gd name="connsiteY0" fmla="*/ 1551041 h 1551041"/>
              <a:gd name="connsiteX1" fmla="*/ 2320 w 26538"/>
              <a:gd name="connsiteY1" fmla="*/ 642384 h 1551041"/>
              <a:gd name="connsiteX2" fmla="*/ 10473 w 26538"/>
              <a:gd name="connsiteY2" fmla="*/ 0 h 1551041"/>
              <a:gd name="connsiteX0" fmla="*/ 28803 w 28803"/>
              <a:gd name="connsiteY0" fmla="*/ 1551041 h 1551041"/>
              <a:gd name="connsiteX1" fmla="*/ 1907 w 28803"/>
              <a:gd name="connsiteY1" fmla="*/ 720808 h 1551041"/>
              <a:gd name="connsiteX2" fmla="*/ 12738 w 28803"/>
              <a:gd name="connsiteY2" fmla="*/ 0 h 1551041"/>
              <a:gd name="connsiteX0" fmla="*/ 26896 w 26896"/>
              <a:gd name="connsiteY0" fmla="*/ 1551041 h 1551041"/>
              <a:gd name="connsiteX1" fmla="*/ 0 w 26896"/>
              <a:gd name="connsiteY1" fmla="*/ 720808 h 1551041"/>
              <a:gd name="connsiteX2" fmla="*/ 10831 w 26896"/>
              <a:gd name="connsiteY2" fmla="*/ 0 h 1551041"/>
              <a:gd name="connsiteX0" fmla="*/ 27761 w 27761"/>
              <a:gd name="connsiteY0" fmla="*/ 1551041 h 1551041"/>
              <a:gd name="connsiteX1" fmla="*/ 865 w 27761"/>
              <a:gd name="connsiteY1" fmla="*/ 720808 h 1551041"/>
              <a:gd name="connsiteX2" fmla="*/ 11696 w 27761"/>
              <a:gd name="connsiteY2" fmla="*/ 0 h 1551041"/>
              <a:gd name="connsiteX0" fmla="*/ 28448 w 28448"/>
              <a:gd name="connsiteY0" fmla="*/ 1551041 h 1551041"/>
              <a:gd name="connsiteX1" fmla="*/ 1552 w 28448"/>
              <a:gd name="connsiteY1" fmla="*/ 720808 h 1551041"/>
              <a:gd name="connsiteX2" fmla="*/ 12383 w 28448"/>
              <a:gd name="connsiteY2" fmla="*/ 0 h 1551041"/>
              <a:gd name="connsiteX0" fmla="*/ 27583 w 27583"/>
              <a:gd name="connsiteY0" fmla="*/ 1551041 h 1551041"/>
              <a:gd name="connsiteX1" fmla="*/ 687 w 27583"/>
              <a:gd name="connsiteY1" fmla="*/ 720808 h 1551041"/>
              <a:gd name="connsiteX2" fmla="*/ 11518 w 27583"/>
              <a:gd name="connsiteY2" fmla="*/ 0 h 1551041"/>
              <a:gd name="connsiteX0" fmla="*/ 17522 w 17522"/>
              <a:gd name="connsiteY0" fmla="*/ 1551041 h 1551041"/>
              <a:gd name="connsiteX1" fmla="*/ 8762 w 17522"/>
              <a:gd name="connsiteY1" fmla="*/ 696646 h 1551041"/>
              <a:gd name="connsiteX2" fmla="*/ 1457 w 17522"/>
              <a:gd name="connsiteY2" fmla="*/ 0 h 1551041"/>
              <a:gd name="connsiteX0" fmla="*/ 14241 w 14241"/>
              <a:gd name="connsiteY0" fmla="*/ 1599366 h 1599366"/>
              <a:gd name="connsiteX1" fmla="*/ 5481 w 14241"/>
              <a:gd name="connsiteY1" fmla="*/ 744971 h 1599366"/>
              <a:gd name="connsiteX2" fmla="*/ 2062 w 14241"/>
              <a:gd name="connsiteY2" fmla="*/ 0 h 1599366"/>
              <a:gd name="connsiteX0" fmla="*/ 18685 w 18685"/>
              <a:gd name="connsiteY0" fmla="*/ 1599366 h 1599366"/>
              <a:gd name="connsiteX1" fmla="*/ 9925 w 18685"/>
              <a:gd name="connsiteY1" fmla="*/ 744971 h 1599366"/>
              <a:gd name="connsiteX2" fmla="*/ 1324 w 18685"/>
              <a:gd name="connsiteY2" fmla="*/ 0 h 1599366"/>
              <a:gd name="connsiteX0" fmla="*/ 18685 w 18685"/>
              <a:gd name="connsiteY0" fmla="*/ 1599366 h 1599366"/>
              <a:gd name="connsiteX1" fmla="*/ 9925 w 18685"/>
              <a:gd name="connsiteY1" fmla="*/ 751011 h 1599366"/>
              <a:gd name="connsiteX2" fmla="*/ 1324 w 18685"/>
              <a:gd name="connsiteY2" fmla="*/ 0 h 1599366"/>
              <a:gd name="connsiteX0" fmla="*/ 13503 w 13503"/>
              <a:gd name="connsiteY0" fmla="*/ 1611447 h 1611447"/>
              <a:gd name="connsiteX1" fmla="*/ 9925 w 13503"/>
              <a:gd name="connsiteY1" fmla="*/ 751011 h 1611447"/>
              <a:gd name="connsiteX2" fmla="*/ 1324 w 13503"/>
              <a:gd name="connsiteY2" fmla="*/ 0 h 1611447"/>
              <a:gd name="connsiteX0" fmla="*/ 13503 w 14556"/>
              <a:gd name="connsiteY0" fmla="*/ 1611447 h 1611447"/>
              <a:gd name="connsiteX1" fmla="*/ 9925 w 14556"/>
              <a:gd name="connsiteY1" fmla="*/ 751011 h 1611447"/>
              <a:gd name="connsiteX2" fmla="*/ 1324 w 14556"/>
              <a:gd name="connsiteY2" fmla="*/ 0 h 1611447"/>
              <a:gd name="connsiteX0" fmla="*/ 7026 w 12803"/>
              <a:gd name="connsiteY0" fmla="*/ 1575204 h 1575204"/>
              <a:gd name="connsiteX1" fmla="*/ 9925 w 12803"/>
              <a:gd name="connsiteY1" fmla="*/ 751011 h 1575204"/>
              <a:gd name="connsiteX2" fmla="*/ 1324 w 12803"/>
              <a:gd name="connsiteY2" fmla="*/ 0 h 1575204"/>
              <a:gd name="connsiteX0" fmla="*/ 8321 w 13039"/>
              <a:gd name="connsiteY0" fmla="*/ 1629569 h 1629569"/>
              <a:gd name="connsiteX1" fmla="*/ 9925 w 13039"/>
              <a:gd name="connsiteY1" fmla="*/ 751011 h 1629569"/>
              <a:gd name="connsiteX2" fmla="*/ 1324 w 13039"/>
              <a:gd name="connsiteY2" fmla="*/ 0 h 1629569"/>
              <a:gd name="connsiteX0" fmla="*/ 8321 w 17308"/>
              <a:gd name="connsiteY0" fmla="*/ 1629569 h 1629569"/>
              <a:gd name="connsiteX1" fmla="*/ 9925 w 17308"/>
              <a:gd name="connsiteY1" fmla="*/ 751011 h 1629569"/>
              <a:gd name="connsiteX2" fmla="*/ 1324 w 17308"/>
              <a:gd name="connsiteY2" fmla="*/ 0 h 162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08" h="1629569">
                <a:moveTo>
                  <a:pt x="8321" y="1629569"/>
                </a:moveTo>
                <a:cubicBezTo>
                  <a:pt x="22010" y="1152496"/>
                  <a:pt x="17998" y="1053897"/>
                  <a:pt x="9925" y="751011"/>
                </a:cubicBezTo>
                <a:cubicBezTo>
                  <a:pt x="6664" y="393891"/>
                  <a:pt x="-3627" y="481599"/>
                  <a:pt x="1324" y="0"/>
                </a:cubicBezTo>
              </a:path>
            </a:pathLst>
          </a:custGeom>
          <a:noFill/>
          <a:ln w="50800">
            <a:solidFill>
              <a:srgbClr val="7030A0"/>
            </a:solidFill>
            <a:prstDash val="sysDash"/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15" y="630012"/>
            <a:ext cx="3362641" cy="1785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54820" y="5121634"/>
            <a:ext cx="2883752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Gateway to the CBD: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Sense of arrival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Visual corridors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Connectivity &amp; pedestrian environments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Parcel size/Scale/Character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t="33482" r="46387" b="46437"/>
          <a:stretch/>
        </p:blipFill>
        <p:spPr>
          <a:xfrm>
            <a:off x="5464093" y="630012"/>
            <a:ext cx="1557192" cy="1739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2820000" algn="ctr" rotWithShape="0">
              <a:schemeClr val="tx1">
                <a:alpha val="57000"/>
              </a:schemeClr>
            </a:outerShdw>
          </a:effectLst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3: GATEWAY TO THE CBD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5277"/>
          <a:stretch/>
        </p:blipFill>
        <p:spPr>
          <a:xfrm>
            <a:off x="114300" y="698500"/>
            <a:ext cx="11963400" cy="603289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3: GATEWAY TO THE CBD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8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NEXT STEPS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7745" y="661257"/>
            <a:ext cx="68751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TOWN COUNCIL ADOPTS CBD MASTER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ORGANIZATIONAL STRUCTURE / PRIORITIZATION &amp; OVERSIGHT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CLARIFY COMMUNITY’S GOALS FOR DEVELOPMENT ON THE MIDDLE SCHOOL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EXECUTE APPROPRIATE ZONING FOR MIDDLE SCHOOL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FORMALIZE APPROACH FOR DISPOSITION OF MIDDLE SCHOOL SITE [PUBLIC-PRIVATE PARTNERSHIP]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FINALIZE STRATEGY FOR PUBLIC REALM IMPROVEMENTS &amp; IMPLEMENT COMPLETE STREETS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CONTINUE WORKING TO UPGRADE CBD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MOST RELEVANT FUNDING STRATEGIES – MASSWORKS,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49107"/>
          <a:stretch/>
        </p:blipFill>
        <p:spPr>
          <a:xfrm>
            <a:off x="7836704" y="791889"/>
            <a:ext cx="4176104" cy="48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144"/>
          <a:stretch/>
        </p:blipFill>
        <p:spPr>
          <a:xfrm>
            <a:off x="0" y="7335"/>
            <a:ext cx="12192000" cy="68506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5425239"/>
            <a:ext cx="12192000" cy="1432761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773867" y="5473879"/>
            <a:ext cx="10034677" cy="47870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2600" b="1" dirty="0">
                <a:solidFill>
                  <a:schemeClr val="bg1"/>
                </a:solidFill>
                <a:latin typeface="Tw Cen MT" panose="020B0602020104020603" pitchFamily="34" charset="0"/>
              </a:rPr>
              <a:t>WINTHROP CBD MASTER PLAN &amp; MIDDLE SCHOOL FEASIBILITY STUDY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" y="5517107"/>
            <a:ext cx="1433950" cy="12659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7473" y="5832012"/>
            <a:ext cx="27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Town of Winthrop, MA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4485" y="5922785"/>
            <a:ext cx="4603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MassDevelopment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 Area Planning Council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 + Place, Inc.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99104" y="6476783"/>
            <a:ext cx="276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April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197" y="1621970"/>
            <a:ext cx="9742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accent1">
                    <a:lumMod val="75000"/>
                    <a:alpha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268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4" b="8889"/>
          <a:stretch/>
        </p:blipFill>
        <p:spPr>
          <a:xfrm>
            <a:off x="97971" y="119743"/>
            <a:ext cx="11995688" cy="66402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49341" y="935390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8114" y="56605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 HALL / LIBRARY</a:t>
            </a:r>
          </a:p>
        </p:txBody>
      </p:sp>
      <p:sp>
        <p:nvSpPr>
          <p:cNvPr id="6" name="Oval 5"/>
          <p:cNvSpPr/>
          <p:nvPr/>
        </p:nvSpPr>
        <p:spPr>
          <a:xfrm>
            <a:off x="2993569" y="1304722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0942" y="924504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INGLESIDE PARK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3773" y="5115504"/>
            <a:ext cx="18288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SQUARE</a:t>
            </a:r>
          </a:p>
        </p:txBody>
      </p:sp>
      <p:sp>
        <p:nvSpPr>
          <p:cNvPr id="10" name="Oval 9"/>
          <p:cNvSpPr/>
          <p:nvPr/>
        </p:nvSpPr>
        <p:spPr>
          <a:xfrm>
            <a:off x="5388427" y="1489388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1109170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CENTER</a:t>
            </a:r>
          </a:p>
        </p:txBody>
      </p:sp>
      <p:sp>
        <p:nvSpPr>
          <p:cNvPr id="12" name="Oval 11"/>
          <p:cNvSpPr/>
          <p:nvPr/>
        </p:nvSpPr>
        <p:spPr>
          <a:xfrm>
            <a:off x="3592283" y="2076825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8385" y="2364254"/>
            <a:ext cx="212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HOCKEY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RINK</a:t>
            </a:r>
          </a:p>
        </p:txBody>
      </p:sp>
      <p:sp>
        <p:nvSpPr>
          <p:cNvPr id="14" name="Oval 13"/>
          <p:cNvSpPr/>
          <p:nvPr/>
        </p:nvSpPr>
        <p:spPr>
          <a:xfrm>
            <a:off x="1681843" y="2718137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97969" y="2394971"/>
            <a:ext cx="212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MIDDLE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SITE</a:t>
            </a:r>
          </a:p>
        </p:txBody>
      </p:sp>
      <p:sp>
        <p:nvSpPr>
          <p:cNvPr id="8" name="Oval 7"/>
          <p:cNvSpPr/>
          <p:nvPr/>
        </p:nvSpPr>
        <p:spPr>
          <a:xfrm>
            <a:off x="5388427" y="4832476"/>
            <a:ext cx="293915" cy="283028"/>
          </a:xfrm>
          <a:prstGeom prst="ellipse">
            <a:avLst/>
          </a:prstGeom>
          <a:noFill/>
          <a:ln w="508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800" y="5092700"/>
            <a:ext cx="409265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UMASS COLLINS REPORT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LOST JOBS / JOB OPPORTUNITIES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RETAIL LEAKAGE [68% OUT OF TOWN]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AGING POPULATION [33 TO 47]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UNUSUAL POPULATION DECLINE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508" y="123957"/>
            <a:ext cx="4075792" cy="52322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CBD &amp; ADJACENT ASSETS</a:t>
            </a:r>
          </a:p>
        </p:txBody>
      </p:sp>
      <p:sp>
        <p:nvSpPr>
          <p:cNvPr id="16" name="Arrow: Down 15"/>
          <p:cNvSpPr/>
          <p:nvPr/>
        </p:nvSpPr>
        <p:spPr>
          <a:xfrm rot="21447733">
            <a:off x="4082144" y="206828"/>
            <a:ext cx="566059" cy="1565587"/>
          </a:xfrm>
          <a:prstGeom prst="downArrow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5549" r="55567" b="58067"/>
          <a:stretch/>
        </p:blipFill>
        <p:spPr>
          <a:xfrm>
            <a:off x="7146428" y="1151108"/>
            <a:ext cx="4797938" cy="35079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373752" y="4748786"/>
            <a:ext cx="257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 FEASIBILITY STUDY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 the new CBD zoning criteria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583" y="165370"/>
            <a:ext cx="658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CBD MASTER PLAN PROCESS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012" y="1101951"/>
            <a:ext cx="61647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MEETINGS WITH TOWN MANAGER’S OFFICE </a:t>
            </a:r>
            <a:r>
              <a:rPr lang="en-US" sz="1400" dirty="0">
                <a:solidFill>
                  <a:prstClr val="black"/>
                </a:solidFill>
              </a:rPr>
              <a:t>[MARCH 2016]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TOWN COUNCIL APPOINTS EDCAC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MEETING #1 </a:t>
            </a:r>
            <a:r>
              <a:rPr lang="en-US" sz="1400" dirty="0">
                <a:solidFill>
                  <a:prstClr val="black"/>
                </a:solidFill>
              </a:rPr>
              <a:t>[MAY 26, 2016]</a:t>
            </a:r>
            <a:endParaRPr lang="en-US" sz="2000" dirty="0"/>
          </a:p>
          <a:p>
            <a:pPr lvl="1"/>
            <a:r>
              <a:rPr lang="en-US" sz="2000" dirty="0"/>
              <a:t>- VISIONING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MEETING #2 </a:t>
            </a:r>
            <a:r>
              <a:rPr lang="en-US" sz="1400" dirty="0">
                <a:solidFill>
                  <a:prstClr val="black"/>
                </a:solidFill>
              </a:rPr>
              <a:t>[JUNE 28, 2016]</a:t>
            </a:r>
            <a:endParaRPr lang="en-US" sz="2000" dirty="0"/>
          </a:p>
          <a:p>
            <a:pPr lvl="1"/>
            <a:r>
              <a:rPr lang="en-US" sz="2000" dirty="0"/>
              <a:t>- CBD ANALYSIS</a:t>
            </a:r>
          </a:p>
          <a:p>
            <a:pPr lvl="1"/>
            <a:r>
              <a:rPr lang="en-US" sz="2000" dirty="0"/>
              <a:t>- MIDDLE SCHOOL FEASIBILITY CONCEPTS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MEETING #3 </a:t>
            </a:r>
            <a:r>
              <a:rPr lang="en-US" sz="1400" dirty="0"/>
              <a:t>[NOVEMBER 10, 2016]</a:t>
            </a:r>
            <a:endParaRPr lang="en-US" sz="2000" dirty="0"/>
          </a:p>
          <a:p>
            <a:r>
              <a:rPr lang="en-US" sz="2000" dirty="0"/>
              <a:t>	- DRAFT PLAN / CASE STUDIES</a:t>
            </a:r>
          </a:p>
          <a:p>
            <a:r>
              <a:rPr lang="en-US" sz="2000" dirty="0"/>
              <a:t> 	- MASTER PLAN RECOMMENDATIONS</a:t>
            </a:r>
          </a:p>
          <a:p>
            <a:r>
              <a:rPr lang="en-US" sz="2000" dirty="0"/>
              <a:t>	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CBD MASTER PLAN REPORT </a:t>
            </a:r>
            <a:r>
              <a:rPr lang="en-US" sz="1400" dirty="0">
                <a:solidFill>
                  <a:prstClr val="black"/>
                </a:solidFill>
              </a:rPr>
              <a:t>[MARCH 2017]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859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77907" y="2149904"/>
            <a:ext cx="124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CBD BLOCK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583" y="165370"/>
            <a:ext cx="591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FINDINGS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455" y="882329"/>
            <a:ext cx="64064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CHALLENGING BLOCK STRUCTURE IN THE CBD – PARCEL SIZE AND GEOMETRIES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STREETSCAPES / PEDESTRIAN ENVIRONMENT NARROW &amp; LACKING CONTINUITY DUE TO EXCESSIVE CURB CUTS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IS A NEED FOR USABLE PUBLIC OPEN SPACE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DESPITE NEW ZONING, BUILDINGS LARGELY ONE AND TWO-STORY AND LACKING CONSISTENT COMMERCIAL STOREFRONT ARTICULATION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PARKING STUDY CONCLUDES THAT SUPPLY IS GREATER THAN CURRENT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MIDDLE SCHOOL FEASIBILITY STUDY UNDERLINES OPPORTUNITY FOR CATALYZING PROJECT; REVEALS CHALLENGES / COSTS OF ADAPTIVE REUSE OF EXISTING BUILDINGS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859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 b="6805"/>
          <a:stretch/>
        </p:blipFill>
        <p:spPr>
          <a:xfrm>
            <a:off x="9123903" y="4797238"/>
            <a:ext cx="2850386" cy="1843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4140" r="20961" b="9348"/>
          <a:stretch/>
        </p:blipFill>
        <p:spPr>
          <a:xfrm>
            <a:off x="9123904" y="2775149"/>
            <a:ext cx="2850385" cy="1863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6" t="4414" r="18730" b="11195"/>
          <a:stretch/>
        </p:blipFill>
        <p:spPr>
          <a:xfrm>
            <a:off x="9123903" y="903554"/>
            <a:ext cx="2850385" cy="17291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57325" y="4163314"/>
            <a:ext cx="134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MIDDLE SCHOOL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SITE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7906" y="6359462"/>
            <a:ext cx="1245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SQUARE</a:t>
            </a:r>
          </a:p>
        </p:txBody>
      </p:sp>
    </p:spTree>
    <p:extLst>
      <p:ext uri="{BB962C8B-B14F-4D97-AF65-F5344CB8AC3E}">
        <p14:creationId xmlns:p14="http://schemas.microsoft.com/office/powerpoint/2010/main" val="33430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" r="-551" b="6417"/>
          <a:stretch/>
        </p:blipFill>
        <p:spPr>
          <a:xfrm>
            <a:off x="-1" y="773722"/>
            <a:ext cx="12266025" cy="63706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87456" y="1373726"/>
            <a:ext cx="5378450" cy="5170646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CBD MASTER-PLAN RECOMMENDATIONS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PUBLIC REALM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connectivity / open space / streetscapes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RESIDENTIAL DENSITY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typologies to attract diverse demographic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 BUSINESSES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mixed-use / community-based &amp; destination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 THOUGHTFUL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guidelines: block structure / visual character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FUNDING STRATEGIES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identify priority projects / tools &amp; methods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4212" y="1330778"/>
            <a:ext cx="3470731" cy="1581151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33500" y="4591889"/>
            <a:ext cx="2692400" cy="22225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06055" y="2392325"/>
            <a:ext cx="3100191" cy="242286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7512" y="1781712"/>
            <a:ext cx="150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CATALYZING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8420" y="3287674"/>
            <a:ext cx="2570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GATEWAY TO THE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CBD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8650" y="5360077"/>
            <a:ext cx="153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583" y="165370"/>
            <a:ext cx="591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STUDIES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8859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4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/>
          <a:stretch/>
        </p:blipFill>
        <p:spPr>
          <a:xfrm>
            <a:off x="512233" y="5246818"/>
            <a:ext cx="2788227" cy="1446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7" y="659611"/>
            <a:ext cx="3855053" cy="2852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2" y="4653731"/>
            <a:ext cx="3838108" cy="20621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1: THE SQUARE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[Phase III]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8" t="47329" r="43877" b="24894"/>
          <a:stretch/>
        </p:blipFill>
        <p:spPr>
          <a:xfrm>
            <a:off x="505347" y="659611"/>
            <a:ext cx="7221999" cy="4436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26" y="5256386"/>
            <a:ext cx="2188120" cy="145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8" b="1"/>
          <a:stretch/>
        </p:blipFill>
        <p:spPr>
          <a:xfrm>
            <a:off x="3457823" y="5265317"/>
            <a:ext cx="1765684" cy="14505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35212" y="3655059"/>
            <a:ext cx="34301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 usable public realm that engages the built environment and provides a focal point for the community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47" y="5246818"/>
            <a:ext cx="1967334" cy="14505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4757"/>
          <a:stretch/>
        </p:blipFill>
        <p:spPr>
          <a:xfrm>
            <a:off x="143933" y="713612"/>
            <a:ext cx="11908367" cy="5815378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1: THE SQUARE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[Phase III]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8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2944" r="46295" b="54444"/>
          <a:stretch/>
        </p:blipFill>
        <p:spPr>
          <a:xfrm>
            <a:off x="197323" y="611390"/>
            <a:ext cx="9720119" cy="6098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3900" y="4944534"/>
            <a:ext cx="4940299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CATALYZING PROJECT: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Balancing mixed use: residential, commercial &amp; community space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Enhanced public realm / Programmable open space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Connecting assets: Ingleside &amp; The Square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Appropriate scale &amp; character for Winthrop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29" y="668370"/>
            <a:ext cx="2968171" cy="1924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29" y="2724884"/>
            <a:ext cx="2968170" cy="1478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19900" y="2095814"/>
            <a:ext cx="133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Hockey Rink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2: MIDDLE SHOOL SITE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7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5814" r="3589" b="5238"/>
          <a:stretch/>
        </p:blipFill>
        <p:spPr>
          <a:xfrm>
            <a:off x="164666" y="631370"/>
            <a:ext cx="11853161" cy="611306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61433" y="108856"/>
            <a:ext cx="6781800" cy="403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CASE STUDY 2: MIDDLE SHOOL SITE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61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0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3411</TotalTime>
  <Words>558</Words>
  <Application>Microsoft Office PowerPoint</Application>
  <PresentationFormat>Custom</PresentationFormat>
  <Paragraphs>128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Wang</dc:creator>
  <cp:lastModifiedBy>Joe Domelowicz</cp:lastModifiedBy>
  <cp:revision>76</cp:revision>
  <cp:lastPrinted>2017-04-01T19:42:31Z</cp:lastPrinted>
  <dcterms:created xsi:type="dcterms:W3CDTF">2017-03-30T19:35:10Z</dcterms:created>
  <dcterms:modified xsi:type="dcterms:W3CDTF">2017-04-04T15:15:05Z</dcterms:modified>
</cp:coreProperties>
</file>