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2" r:id="rId4"/>
    <p:sldId id="273" r:id="rId5"/>
    <p:sldId id="274" r:id="rId6"/>
    <p:sldId id="270" r:id="rId7"/>
    <p:sldId id="271" r:id="rId8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0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3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7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5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1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1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2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2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6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7802C-2D61-424D-A4F2-906085C9F0F3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59DC1-76E5-4CD6-887B-F5A4CC552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6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1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Centre Business 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District and Old Middle School Master Plan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981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ambria" panose="02040503050406030204" pitchFamily="18" charset="0"/>
              </a:rPr>
              <a:t>Update for the Economic Development Citizens’ </a:t>
            </a:r>
          </a:p>
          <a:p>
            <a:r>
              <a:rPr lang="en-US" dirty="0" smtClean="0">
                <a:solidFill>
                  <a:schemeClr val="bg1"/>
                </a:solidFill>
                <a:latin typeface="Cambria" panose="02040503050406030204" pitchFamily="18" charset="0"/>
              </a:rPr>
              <a:t>Advisory Council</a:t>
            </a:r>
            <a:endParaRPr lang="en-US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34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Goal for the Master Plan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Community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com·mu·ni·ty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noun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group of people living in the same place or having a particular characteristic in common.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2.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feeling of fellowship with others, as a result of sharing common attitudes, interests, and goals.</a:t>
            </a:r>
          </a:p>
          <a:p>
            <a:pPr marL="0" indent="0">
              <a:buNone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17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Goal for the Master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Develop a set of common goals and objectives for the CBD and old Middle School</a:t>
            </a:r>
          </a:p>
          <a:p>
            <a:pPr lvl="0"/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Determine community’s interests and needs</a:t>
            </a:r>
          </a:p>
          <a:p>
            <a:pPr lvl="0"/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Build consensus in the community</a:t>
            </a:r>
          </a:p>
          <a:p>
            <a:pPr lvl="0"/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Identify what is acceptable in terms of scope and massing</a:t>
            </a:r>
          </a:p>
          <a:p>
            <a:pPr lvl="0"/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Outline strategies for implementing the plan over a period of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time</a:t>
            </a:r>
          </a:p>
          <a:p>
            <a:pPr lvl="0"/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Make recommendations to Town Council and Economic Development subcommittee about implementation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4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Items for EDCAC to consider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Need for public uses of the public land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Parking needs for present and future users of parcels in the locus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Appropriate uses of the public land and spaces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Appropriate zoning of the public land and spaces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Management/leasing  of the public spaces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Appropriate mix of public and private uses?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is/are the highest and best uses of the land/space?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Needs and goals of redevelopment of the Centre Business District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0072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Items for EDCAC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Costs/benefits of private uses versus public uses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Potential zoning and ordinance amendments/relief to move the plan forward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Infrastructure needs for redevelopment of the CBD and public improvements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Engineering analysis?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Strategies for attracting outside investment/ development partners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Accommodations for existing businesses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Relocation options for businesses impacted by development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Private assistance from outside development (linkage)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4627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Next Steps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Establish EDCAC Officers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Agree to meeting schedule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Schedule public visioning sessions and workshops with project partners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MAPC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MassDevelopment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Form + Place</a:t>
            </a:r>
            <a:endParaRPr lang="en-US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263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Questions 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 descr="C:\Users\jdomelowicz\AppData\Local\Microsoft\Windows\Temporary Internet Files\Content.IE5\JGTVXD9L\sitting-at-desk-Dorthy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829" y="2209801"/>
            <a:ext cx="3058771" cy="387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243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291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Centre Business District and Old Middle School Master Plan</vt:lpstr>
      <vt:lpstr>Goal for the Master Plan</vt:lpstr>
      <vt:lpstr>Goal for the Master Plan</vt:lpstr>
      <vt:lpstr>Items for EDCAC to consider</vt:lpstr>
      <vt:lpstr>Items for EDCAC to consider</vt:lpstr>
      <vt:lpstr>Next Steps</vt:lpstr>
      <vt:lpstr>Questions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Winthrop Centre Business District</dc:title>
  <dc:creator>Joe Domelowicz</dc:creator>
  <cp:lastModifiedBy>Joe Domelowicz</cp:lastModifiedBy>
  <cp:revision>30</cp:revision>
  <cp:lastPrinted>2016-01-12T21:09:27Z</cp:lastPrinted>
  <dcterms:created xsi:type="dcterms:W3CDTF">2016-01-11T15:05:58Z</dcterms:created>
  <dcterms:modified xsi:type="dcterms:W3CDTF">2016-05-04T17:37:48Z</dcterms:modified>
</cp:coreProperties>
</file>